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1" r:id="rId2"/>
    <p:sldId id="257" r:id="rId3"/>
    <p:sldId id="258" r:id="rId4"/>
    <p:sldId id="276" r:id="rId5"/>
    <p:sldId id="260" r:id="rId6"/>
    <p:sldId id="263" r:id="rId7"/>
    <p:sldId id="270" r:id="rId8"/>
    <p:sldId id="259" r:id="rId9"/>
    <p:sldId id="266" r:id="rId10"/>
    <p:sldId id="269" r:id="rId11"/>
    <p:sldId id="271" r:id="rId12"/>
    <p:sldId id="290" r:id="rId13"/>
    <p:sldId id="275" r:id="rId14"/>
    <p:sldId id="261" r:id="rId15"/>
    <p:sldId id="274" r:id="rId16"/>
    <p:sldId id="265" r:id="rId17"/>
    <p:sldId id="277" r:id="rId18"/>
    <p:sldId id="272" r:id="rId19"/>
    <p:sldId id="279" r:id="rId20"/>
    <p:sldId id="293" r:id="rId21"/>
    <p:sldId id="278" r:id="rId22"/>
    <p:sldId id="280" r:id="rId23"/>
    <p:sldId id="273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96F27C-6D10-4107-85C0-47458A6D6A09}">
          <p14:sldIdLst>
            <p14:sldId id="291"/>
            <p14:sldId id="257"/>
            <p14:sldId id="258"/>
          </p14:sldIdLst>
        </p14:section>
        <p14:section name="Introduction to R and Rstudio" id="{ADD94DFE-2983-4BC7-AA20-582D249CE1D3}">
          <p14:sldIdLst>
            <p14:sldId id="276"/>
            <p14:sldId id="260"/>
            <p14:sldId id="263"/>
            <p14:sldId id="270"/>
            <p14:sldId id="259"/>
            <p14:sldId id="266"/>
            <p14:sldId id="269"/>
            <p14:sldId id="271"/>
          </p14:sldIdLst>
        </p14:section>
        <p14:section name="Break1" id="{563B85D3-0291-42E0-B65A-1539FC17C1D2}">
          <p14:sldIdLst>
            <p14:sldId id="290"/>
          </p14:sldIdLst>
        </p14:section>
        <p14:section name="Basic programing concept" id="{A925FEC1-F6A8-41E3-8EDA-C7C3E194AD9B}">
          <p14:sldIdLst>
            <p14:sldId id="275"/>
            <p14:sldId id="261"/>
            <p14:sldId id="274"/>
            <p14:sldId id="265"/>
            <p14:sldId id="277"/>
            <p14:sldId id="272"/>
            <p14:sldId id="279"/>
          </p14:sldIdLst>
        </p14:section>
        <p14:section name="Data Manipulation" id="{1107AE3C-3FCB-4E9F-9EEA-D3F0693496EB}">
          <p14:sldIdLst>
            <p14:sldId id="293"/>
            <p14:sldId id="278"/>
            <p14:sldId id="280"/>
          </p14:sldIdLst>
        </p14:section>
        <p14:section name="Break2" id="{E197657B-E09E-494E-A255-0BD07A3FBFB2}">
          <p14:sldIdLst>
            <p14:sldId id="273"/>
          </p14:sldIdLst>
        </p14:section>
        <p14:section name="Data Visualisation" id="{91B586DA-101E-4C77-838D-ED4361EE0EBA}">
          <p14:sldIdLst>
            <p14:sldId id="281"/>
            <p14:sldId id="282"/>
            <p14:sldId id="283"/>
            <p14:sldId id="284"/>
            <p14:sldId id="285"/>
          </p14:sldIdLst>
        </p14:section>
        <p14:section name="Mini Project" id="{120E91D4-E08A-4270-ADB8-7834D0D7439E}">
          <p14:sldIdLst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K. Agyen" initials="GKA" lastIdx="1" clrIdx="0">
    <p:extLst>
      <p:ext uri="{19B8F6BF-5375-455C-9EA6-DF929625EA0E}">
        <p15:presenceInfo xmlns:p15="http://schemas.microsoft.com/office/powerpoint/2012/main" userId="02b2d74600512a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C76"/>
    <a:srgbClr val="EF6120"/>
    <a:srgbClr val="F9AC13"/>
    <a:srgbClr val="291E77"/>
    <a:srgbClr val="E4B80B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 autoAdjust="0"/>
    <p:restoredTop sz="94660" autoAdjust="0"/>
  </p:normalViewPr>
  <p:slideViewPr>
    <p:cSldViewPr snapToGrid="0">
      <p:cViewPr varScale="1">
        <p:scale>
          <a:sx n="79" d="100"/>
          <a:sy n="79" d="100"/>
        </p:scale>
        <p:origin x="864" y="77"/>
      </p:cViewPr>
      <p:guideLst/>
    </p:cSldViewPr>
  </p:slideViewPr>
  <p:outlineViewPr>
    <p:cViewPr>
      <p:scale>
        <a:sx n="33" d="100"/>
        <a:sy n="33" d="100"/>
      </p:scale>
      <p:origin x="0" y="-15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008"/>
    </p:cViewPr>
  </p:sorterViewPr>
  <p:notesViewPr>
    <p:cSldViewPr snapToGrid="0">
      <p:cViewPr varScale="1">
        <p:scale>
          <a:sx n="64" d="100"/>
          <a:sy n="64" d="100"/>
        </p:scale>
        <p:origin x="319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K. Agyen" userId="02b2d74600512aae" providerId="Windows Live" clId="Web-{391D6C0E-253D-42EB-A0DF-079B305950F4}"/>
    <pc:docChg chg="addSld modSld modSection">
      <pc:chgData name="George K. Agyen" userId="02b2d74600512aae" providerId="Windows Live" clId="Web-{391D6C0E-253D-42EB-A0DF-079B305950F4}" dt="2024-10-20T07:07:44.988" v="6"/>
      <pc:docMkLst>
        <pc:docMk/>
      </pc:docMkLst>
      <pc:sldChg chg="addSp delSp modSp new mod setBg">
        <pc:chgData name="George K. Agyen" userId="02b2d74600512aae" providerId="Windows Live" clId="Web-{391D6C0E-253D-42EB-A0DF-079B305950F4}" dt="2024-10-20T07:07:44.988" v="6"/>
        <pc:sldMkLst>
          <pc:docMk/>
          <pc:sldMk cId="3072393766" sldId="291"/>
        </pc:sldMkLst>
        <pc:spChg chg="add del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2" creationId="{42A765C5-EBB9-CB81-3A06-70ECAB4F7D61}"/>
          </ac:spMkLst>
        </pc:spChg>
        <pc:spChg chg="del">
          <ac:chgData name="George K. Agyen" userId="02b2d74600512aae" providerId="Windows Live" clId="Web-{391D6C0E-253D-42EB-A0DF-079B305950F4}" dt="2024-10-20T07:07:02.299" v="1"/>
          <ac:spMkLst>
            <pc:docMk/>
            <pc:sldMk cId="3072393766" sldId="291"/>
            <ac:spMk id="3" creationId="{E84DBA61-D90D-7F88-5B52-85AA82DA4913}"/>
          </ac:spMkLst>
        </pc:spChg>
        <pc:spChg chg="add del">
          <ac:chgData name="George K. Agyen" userId="02b2d74600512aae" providerId="Windows Live" clId="Web-{391D6C0E-253D-42EB-A0DF-079B305950F4}" dt="2024-10-20T07:07:26.253" v="3"/>
          <ac:spMkLst>
            <pc:docMk/>
            <pc:sldMk cId="3072393766" sldId="291"/>
            <ac:spMk id="9" creationId="{42A4FC2C-047E-45A5-965D-8E1E3BF09BC6}"/>
          </ac:spMkLst>
        </pc:spChg>
        <pc:spChg chg="add del">
          <ac:chgData name="George K. Agyen" userId="02b2d74600512aae" providerId="Windows Live" clId="Web-{391D6C0E-253D-42EB-A0DF-079B305950F4}" dt="2024-10-20T07:07:44.973" v="5"/>
          <ac:spMkLst>
            <pc:docMk/>
            <pc:sldMk cId="3072393766" sldId="291"/>
            <ac:spMk id="11" creationId="{17A7F34E-D418-47E2-9F86-2C45BBC31210}"/>
          </ac:spMkLst>
        </pc:spChg>
        <pc:spChg chg="add del">
          <ac:chgData name="George K. Agyen" userId="02b2d74600512aae" providerId="Windows Live" clId="Web-{391D6C0E-253D-42EB-A0DF-079B305950F4}" dt="2024-10-20T07:07:44.973" v="5"/>
          <ac:spMkLst>
            <pc:docMk/>
            <pc:sldMk cId="3072393766" sldId="291"/>
            <ac:spMk id="12" creationId="{22F15A2D-2324-487D-A02A-BF46C5C580EB}"/>
          </ac:spMkLst>
        </pc:spChg>
        <pc:spChg chg="add del">
          <ac:chgData name="George K. Agyen" userId="02b2d74600512aae" providerId="Windows Live" clId="Web-{391D6C0E-253D-42EB-A0DF-079B305950F4}" dt="2024-10-20T07:07:44.973" v="5"/>
          <ac:spMkLst>
            <pc:docMk/>
            <pc:sldMk cId="3072393766" sldId="291"/>
            <ac:spMk id="13" creationId="{2AEAFA59-923A-4F54-8B49-44C970BCC323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15" creationId="{3783CA14-24A1-485C-8B30-D6A5D87987AD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16" creationId="{F3060C83-F051-4F0E-ABAD-AA0DFC48B218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17" creationId="{9A97C86A-04D6-40F7-AE84-31AB43E6A846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18" creationId="{83C98ABE-055B-441F-B07E-44F97F083C39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19" creationId="{FF9F2414-84E8-453E-B1F3-389FDE8192D9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20" creationId="{29FDB030-9B49-4CED-8CCD-4D99382388AC}"/>
          </ac:spMkLst>
        </pc:spChg>
        <pc:spChg chg="add">
          <ac:chgData name="George K. Agyen" userId="02b2d74600512aae" providerId="Windows Live" clId="Web-{391D6C0E-253D-42EB-A0DF-079B305950F4}" dt="2024-10-20T07:07:44.988" v="6"/>
          <ac:spMkLst>
            <pc:docMk/>
            <pc:sldMk cId="3072393766" sldId="291"/>
            <ac:spMk id="21" creationId="{3ECA69A1-7536-43AC-85EF-C7106179F5ED}"/>
          </ac:spMkLst>
        </pc:spChg>
        <pc:picChg chg="add mod ord">
          <ac:chgData name="George K. Agyen" userId="02b2d74600512aae" providerId="Windows Live" clId="Web-{391D6C0E-253D-42EB-A0DF-079B305950F4}" dt="2024-10-20T07:07:44.988" v="6"/>
          <ac:picMkLst>
            <pc:docMk/>
            <pc:sldMk cId="3072393766" sldId="291"/>
            <ac:picMk id="4" creationId="{C3051AD8-5B7E-B526-E5E6-BE19D58C3BC2}"/>
          </ac:picMkLst>
        </pc:picChg>
      </pc:sldChg>
    </pc:docChg>
  </pc:docChgLst>
  <pc:docChgLst>
    <pc:chgData name="George K. Agyen" userId="02b2d74600512aae" providerId="LiveId" clId="{C3C19CE4-5C9B-4A7E-888D-2FCA15C5E2A4}"/>
    <pc:docChg chg="undo custSel addSld delSld modSld sldOrd addSection modSection">
      <pc:chgData name="George K. Agyen" userId="02b2d74600512aae" providerId="LiveId" clId="{C3C19CE4-5C9B-4A7E-888D-2FCA15C5E2A4}" dt="2024-10-20T07:10:18.049" v="8170" actId="478"/>
      <pc:docMkLst>
        <pc:docMk/>
      </pc:docMkLst>
      <pc:sldChg chg="addSp delSp modSp del mod">
        <pc:chgData name="George K. Agyen" userId="02b2d74600512aae" providerId="LiveId" clId="{C3C19CE4-5C9B-4A7E-888D-2FCA15C5E2A4}" dt="2024-10-20T07:10:03.547" v="8169" actId="2696"/>
        <pc:sldMkLst>
          <pc:docMk/>
          <pc:sldMk cId="1906269289" sldId="256"/>
        </pc:sldMkLst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2" creationId="{964E2A7E-1FB3-47C3-B71B-A732FC3AE417}"/>
          </ac:spMkLst>
        </pc:spChg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3" creationId="{CBD49EF8-5472-4378-8B60-BF2C1579F9B9}"/>
          </ac:spMkLst>
        </pc:spChg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4" creationId="{8BDE7A0C-C233-4177-9650-1384BDFB5AE5}"/>
          </ac:spMkLst>
        </pc:spChg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5" creationId="{96121472-2309-459A-B75E-298823B1D30D}"/>
          </ac:spMkLst>
        </pc:spChg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6" creationId="{51CA9864-EE27-4B14-B989-43B073EEF4CF}"/>
          </ac:spMkLst>
        </pc:spChg>
        <pc:spChg chg="mod">
          <ac:chgData name="George K. Agyen" userId="02b2d74600512aae" providerId="LiveId" clId="{C3C19CE4-5C9B-4A7E-888D-2FCA15C5E2A4}" dt="2024-10-17T04:06:25.612" v="6" actId="113"/>
          <ac:spMkLst>
            <pc:docMk/>
            <pc:sldMk cId="1906269289" sldId="256"/>
            <ac:spMk id="7" creationId="{A8BF7044-8D61-44D3-88F2-68105680284D}"/>
          </ac:spMkLst>
        </pc:spChg>
        <pc:picChg chg="add del mod">
          <ac:chgData name="George K. Agyen" userId="02b2d74600512aae" providerId="LiveId" clId="{C3C19CE4-5C9B-4A7E-888D-2FCA15C5E2A4}" dt="2024-10-20T07:04:41.724" v="8163" actId="21"/>
          <ac:picMkLst>
            <pc:docMk/>
            <pc:sldMk cId="1906269289" sldId="256"/>
            <ac:picMk id="9" creationId="{BF5C7D74-D07D-4B18-824D-43FD76EAEED9}"/>
          </ac:picMkLst>
        </pc:picChg>
        <pc:picChg chg="del">
          <ac:chgData name="George K. Agyen" userId="02b2d74600512aae" providerId="LiveId" clId="{C3C19CE4-5C9B-4A7E-888D-2FCA15C5E2A4}" dt="2024-10-17T04:06:05.109" v="5" actId="478"/>
          <ac:picMkLst>
            <pc:docMk/>
            <pc:sldMk cId="1906269289" sldId="256"/>
            <ac:picMk id="10" creationId="{E657B003-4CD9-4B7D-9A7C-0254561543C5}"/>
          </ac:picMkLst>
        </pc:picChg>
      </pc:sldChg>
      <pc:sldChg chg="addSp delSp modSp mod">
        <pc:chgData name="George K. Agyen" userId="02b2d74600512aae" providerId="LiveId" clId="{C3C19CE4-5C9B-4A7E-888D-2FCA15C5E2A4}" dt="2024-10-17T05:34:50.558" v="1202" actId="165"/>
        <pc:sldMkLst>
          <pc:docMk/>
          <pc:sldMk cId="1924165671" sldId="257"/>
        </pc:sldMkLst>
        <pc:spChg chg="mod">
          <ac:chgData name="George K. Agyen" userId="02b2d74600512aae" providerId="LiveId" clId="{C3C19CE4-5C9B-4A7E-888D-2FCA15C5E2A4}" dt="2024-10-17T04:20:44.810" v="60" actId="1076"/>
          <ac:spMkLst>
            <pc:docMk/>
            <pc:sldMk cId="1924165671" sldId="257"/>
            <ac:spMk id="2" creationId="{EEB4EBCB-9500-410C-94BC-10ACEA4906FC}"/>
          </ac:spMkLst>
        </pc:spChg>
        <pc:spChg chg="mod topLvl">
          <ac:chgData name="George K. Agyen" userId="02b2d74600512aae" providerId="LiveId" clId="{C3C19CE4-5C9B-4A7E-888D-2FCA15C5E2A4}" dt="2024-10-17T05:34:50.558" v="1202" actId="165"/>
          <ac:spMkLst>
            <pc:docMk/>
            <pc:sldMk cId="1924165671" sldId="257"/>
            <ac:spMk id="4" creationId="{131E849F-309A-4C8D-BCAF-B82991DC1EAB}"/>
          </ac:spMkLst>
        </pc:spChg>
        <pc:grpChg chg="add del mod">
          <ac:chgData name="George K. Agyen" userId="02b2d74600512aae" providerId="LiveId" clId="{C3C19CE4-5C9B-4A7E-888D-2FCA15C5E2A4}" dt="2024-10-17T05:34:50.558" v="1202" actId="165"/>
          <ac:grpSpMkLst>
            <pc:docMk/>
            <pc:sldMk cId="1924165671" sldId="257"/>
            <ac:grpSpMk id="6" creationId="{13DBC732-63E7-489B-8D41-DBF702E7360E}"/>
          </ac:grpSpMkLst>
        </pc:grpChg>
        <pc:picChg chg="mod">
          <ac:chgData name="George K. Agyen" userId="02b2d74600512aae" providerId="LiveId" clId="{C3C19CE4-5C9B-4A7E-888D-2FCA15C5E2A4}" dt="2024-10-17T04:09:13.942" v="18" actId="1076"/>
          <ac:picMkLst>
            <pc:docMk/>
            <pc:sldMk cId="1924165671" sldId="257"/>
            <ac:picMk id="1026" creationId="{1F078F6D-983A-4F67-AB0C-AF7BC1D87537}"/>
          </ac:picMkLst>
        </pc:picChg>
        <pc:picChg chg="add mod topLvl">
          <ac:chgData name="George K. Agyen" userId="02b2d74600512aae" providerId="LiveId" clId="{C3C19CE4-5C9B-4A7E-888D-2FCA15C5E2A4}" dt="2024-10-17T05:34:50.558" v="1202" actId="165"/>
          <ac:picMkLst>
            <pc:docMk/>
            <pc:sldMk cId="1924165671" sldId="257"/>
            <ac:picMk id="1028" creationId="{E8BAA1B3-EAEC-40BF-A02F-FE9D817BAFBB}"/>
          </ac:picMkLst>
        </pc:picChg>
      </pc:sldChg>
      <pc:sldChg chg="addSp delSp modSp new mod modNotes modNotesTx">
        <pc:chgData name="George K. Agyen" userId="02b2d74600512aae" providerId="LiveId" clId="{C3C19CE4-5C9B-4A7E-888D-2FCA15C5E2A4}" dt="2024-10-20T07:10:18.049" v="8170" actId="478"/>
        <pc:sldMkLst>
          <pc:docMk/>
          <pc:sldMk cId="3296545686" sldId="258"/>
        </pc:sldMkLst>
        <pc:spChg chg="add mod">
          <ac:chgData name="George K. Agyen" userId="02b2d74600512aae" providerId="LiveId" clId="{C3C19CE4-5C9B-4A7E-888D-2FCA15C5E2A4}" dt="2024-10-17T05:21:13.974" v="1047" actId="164"/>
          <ac:spMkLst>
            <pc:docMk/>
            <pc:sldMk cId="3296545686" sldId="258"/>
            <ac:spMk id="2" creationId="{314C4F0C-6BA6-4841-933D-110E23677FE7}"/>
          </ac:spMkLst>
        </pc:spChg>
        <pc:spChg chg="add mod">
          <ac:chgData name="George K. Agyen" userId="02b2d74600512aae" providerId="LiveId" clId="{C3C19CE4-5C9B-4A7E-888D-2FCA15C5E2A4}" dt="2024-10-20T06:50:53.739" v="8055" actId="164"/>
          <ac:spMkLst>
            <pc:docMk/>
            <pc:sldMk cId="3296545686" sldId="258"/>
            <ac:spMk id="2" creationId="{E3080919-7D19-432F-A31A-929D0108B800}"/>
          </ac:spMkLst>
        </pc:spChg>
        <pc:spChg chg="add mod">
          <ac:chgData name="George K. Agyen" userId="02b2d74600512aae" providerId="LiveId" clId="{C3C19CE4-5C9B-4A7E-888D-2FCA15C5E2A4}" dt="2024-10-20T06:52:35.101" v="8072" actId="1076"/>
          <ac:spMkLst>
            <pc:docMk/>
            <pc:sldMk cId="3296545686" sldId="258"/>
            <ac:spMk id="5" creationId="{E652A7DB-3CED-4F9D-BCDF-11B924E7B119}"/>
          </ac:spMkLst>
        </pc:spChg>
        <pc:spChg chg="mod topLvl">
          <ac:chgData name="George K. Agyen" userId="02b2d74600512aae" providerId="LiveId" clId="{C3C19CE4-5C9B-4A7E-888D-2FCA15C5E2A4}" dt="2024-10-20T06:55:22.139" v="8091" actId="12788"/>
          <ac:spMkLst>
            <pc:docMk/>
            <pc:sldMk cId="3296545686" sldId="258"/>
            <ac:spMk id="8" creationId="{A54AC1F9-1C34-43B3-8BAB-8FABDCEFBD57}"/>
          </ac:spMkLst>
        </pc:spChg>
        <pc:spChg chg="add mod">
          <ac:chgData name="George K. Agyen" userId="02b2d74600512aae" providerId="LiveId" clId="{C3C19CE4-5C9B-4A7E-888D-2FCA15C5E2A4}" dt="2024-10-20T06:50:56.494" v="8056" actId="164"/>
          <ac:spMkLst>
            <pc:docMk/>
            <pc:sldMk cId="3296545686" sldId="258"/>
            <ac:spMk id="12" creationId="{D2C20DD4-CA2A-4611-A2A5-ECD90C23A1CA}"/>
          </ac:spMkLst>
        </pc:spChg>
        <pc:spChg chg="add mod ord">
          <ac:chgData name="George K. Agyen" userId="02b2d74600512aae" providerId="LiveId" clId="{C3C19CE4-5C9B-4A7E-888D-2FCA15C5E2A4}" dt="2024-10-20T06:53:45.856" v="8082" actId="20577"/>
          <ac:spMkLst>
            <pc:docMk/>
            <pc:sldMk cId="3296545686" sldId="258"/>
            <ac:spMk id="16" creationId="{3FE34AA8-1BE8-4365-BF42-FE8B62D9BD1F}"/>
          </ac:spMkLst>
        </pc:spChg>
        <pc:grpChg chg="add mod">
          <ac:chgData name="George K. Agyen" userId="02b2d74600512aae" providerId="LiveId" clId="{C3C19CE4-5C9B-4A7E-888D-2FCA15C5E2A4}" dt="2024-10-20T06:53:40.420" v="8081" actId="1076"/>
          <ac:grpSpMkLst>
            <pc:docMk/>
            <pc:sldMk cId="3296545686" sldId="258"/>
            <ac:grpSpMk id="6" creationId="{18943E43-FA46-4535-8022-CC7B49878AEB}"/>
          </ac:grpSpMkLst>
        </pc:grpChg>
        <pc:grpChg chg="add del mod">
          <ac:chgData name="George K. Agyen" userId="02b2d74600512aae" providerId="LiveId" clId="{C3C19CE4-5C9B-4A7E-888D-2FCA15C5E2A4}" dt="2024-10-17T05:33:09.898" v="1175" actId="478"/>
          <ac:grpSpMkLst>
            <pc:docMk/>
            <pc:sldMk cId="3296545686" sldId="258"/>
            <ac:grpSpMk id="6" creationId="{F9C811C9-D8E7-4D48-B376-CA5FC1DF549F}"/>
          </ac:grpSpMkLst>
        </pc:grpChg>
        <pc:grpChg chg="add del mod">
          <ac:chgData name="George K. Agyen" userId="02b2d74600512aae" providerId="LiveId" clId="{C3C19CE4-5C9B-4A7E-888D-2FCA15C5E2A4}" dt="2024-10-20T06:55:02.447" v="8087" actId="165"/>
          <ac:grpSpMkLst>
            <pc:docMk/>
            <pc:sldMk cId="3296545686" sldId="258"/>
            <ac:grpSpMk id="7" creationId="{3EFE61C7-F48E-43EA-8AE5-6EA9959D65BD}"/>
          </ac:grpSpMkLst>
        </pc:grpChg>
        <pc:grpChg chg="add mod">
          <ac:chgData name="George K. Agyen" userId="02b2d74600512aae" providerId="LiveId" clId="{C3C19CE4-5C9B-4A7E-888D-2FCA15C5E2A4}" dt="2024-10-20T06:54:10.572" v="8083" actId="1076"/>
          <ac:grpSpMkLst>
            <pc:docMk/>
            <pc:sldMk cId="3296545686" sldId="258"/>
            <ac:grpSpMk id="14" creationId="{0120274A-FD57-4E3E-8422-718DCCB119B5}"/>
          </ac:grpSpMkLst>
        </pc:grpChg>
        <pc:graphicFrameChg chg="add mod modGraphic">
          <ac:chgData name="George K. Agyen" userId="02b2d74600512aae" providerId="LiveId" clId="{C3C19CE4-5C9B-4A7E-888D-2FCA15C5E2A4}" dt="2024-10-20T06:50:53.739" v="8055" actId="164"/>
          <ac:graphicFrameMkLst>
            <pc:docMk/>
            <pc:sldMk cId="3296545686" sldId="258"/>
            <ac:graphicFrameMk id="4" creationId="{86D1D4E8-F5A3-45E4-AC13-E9785E4C7AD8}"/>
          </ac:graphicFrameMkLst>
        </pc:graphicFrameChg>
        <pc:graphicFrameChg chg="add mod">
          <ac:chgData name="George K. Agyen" userId="02b2d74600512aae" providerId="LiveId" clId="{C3C19CE4-5C9B-4A7E-888D-2FCA15C5E2A4}" dt="2024-10-20T06:50:56.494" v="8056" actId="164"/>
          <ac:graphicFrameMkLst>
            <pc:docMk/>
            <pc:sldMk cId="3296545686" sldId="258"/>
            <ac:graphicFrameMk id="10" creationId="{C7D0F575-374B-4117-B215-9AF5449B101E}"/>
          </ac:graphicFrameMkLst>
        </pc:graphicFrameChg>
        <pc:graphicFrameChg chg="add mod modGraphic">
          <ac:chgData name="George K. Agyen" userId="02b2d74600512aae" providerId="LiveId" clId="{C3C19CE4-5C9B-4A7E-888D-2FCA15C5E2A4}" dt="2024-10-20T06:52:46.019" v="8073" actId="1076"/>
          <ac:graphicFrameMkLst>
            <pc:docMk/>
            <pc:sldMk cId="3296545686" sldId="258"/>
            <ac:graphicFrameMk id="11" creationId="{E664F04D-6846-4A37-97C3-A1279EDF7FEB}"/>
          </ac:graphicFrameMkLst>
        </pc:graphicFrameChg>
        <pc:graphicFrameChg chg="add del mod modGraphic">
          <ac:chgData name="George K. Agyen" userId="02b2d74600512aae" providerId="LiveId" clId="{C3C19CE4-5C9B-4A7E-888D-2FCA15C5E2A4}" dt="2024-10-20T06:48:59.929" v="8042" actId="478"/>
          <ac:graphicFrameMkLst>
            <pc:docMk/>
            <pc:sldMk cId="3296545686" sldId="258"/>
            <ac:graphicFrameMk id="13" creationId="{3F6DD1EA-1C7D-441E-B2A6-49E72064758E}"/>
          </ac:graphicFrameMkLst>
        </pc:graphicFrameChg>
        <pc:graphicFrameChg chg="add mod modGraphic">
          <ac:chgData name="George K. Agyen" userId="02b2d74600512aae" providerId="LiveId" clId="{C3C19CE4-5C9B-4A7E-888D-2FCA15C5E2A4}" dt="2024-10-20T06:53:14.803" v="8077" actId="1076"/>
          <ac:graphicFrameMkLst>
            <pc:docMk/>
            <pc:sldMk cId="3296545686" sldId="258"/>
            <ac:graphicFrameMk id="15" creationId="{F094F2C4-90F4-4EC1-BBBB-55B63EF535BD}"/>
          </ac:graphicFrameMkLst>
        </pc:graphicFrameChg>
        <pc:graphicFrameChg chg="add mod modGraphic">
          <ac:chgData name="George K. Agyen" userId="02b2d74600512aae" providerId="LiveId" clId="{C3C19CE4-5C9B-4A7E-888D-2FCA15C5E2A4}" dt="2024-10-20T06:59:50.728" v="8107" actId="27180"/>
          <ac:graphicFrameMkLst>
            <pc:docMk/>
            <pc:sldMk cId="3296545686" sldId="258"/>
            <ac:graphicFrameMk id="20" creationId="{2BBA427A-4046-4548-87E6-684E3BB23682}"/>
          </ac:graphicFrameMkLst>
        </pc:graphicFrameChg>
        <pc:picChg chg="add del mod">
          <ac:chgData name="George K. Agyen" userId="02b2d74600512aae" providerId="LiveId" clId="{C3C19CE4-5C9B-4A7E-888D-2FCA15C5E2A4}" dt="2024-10-20T07:10:18.049" v="8170" actId="478"/>
          <ac:picMkLst>
            <pc:docMk/>
            <pc:sldMk cId="3296545686" sldId="258"/>
            <ac:picMk id="22" creationId="{EC7A8E70-FAC5-49C3-B6C8-B9D878BC3D0D}"/>
          </ac:picMkLst>
        </pc:picChg>
        <pc:picChg chg="add del mod">
          <ac:chgData name="George K. Agyen" userId="02b2d74600512aae" providerId="LiveId" clId="{C3C19CE4-5C9B-4A7E-888D-2FCA15C5E2A4}" dt="2024-10-17T07:58:12.378" v="2908" actId="478"/>
          <ac:picMkLst>
            <pc:docMk/>
            <pc:sldMk cId="3296545686" sldId="258"/>
            <ac:picMk id="6146" creationId="{38BF2164-5D5D-4D83-A8B9-BD8311BDC553}"/>
          </ac:picMkLst>
        </pc:picChg>
        <pc:picChg chg="add del mod">
          <ac:chgData name="George K. Agyen" userId="02b2d74600512aae" providerId="LiveId" clId="{C3C19CE4-5C9B-4A7E-888D-2FCA15C5E2A4}" dt="2024-10-17T13:50:58.540" v="4621" actId="478"/>
          <ac:picMkLst>
            <pc:docMk/>
            <pc:sldMk cId="3296545686" sldId="258"/>
            <ac:picMk id="6148" creationId="{53005239-82A7-43CC-B2A1-6A139C74E8BA}"/>
          </ac:picMkLst>
        </pc:picChg>
        <pc:picChg chg="add del mod">
          <ac:chgData name="George K. Agyen" userId="02b2d74600512aae" providerId="LiveId" clId="{C3C19CE4-5C9B-4A7E-888D-2FCA15C5E2A4}" dt="2024-10-17T13:55:34.468" v="4633" actId="478"/>
          <ac:picMkLst>
            <pc:docMk/>
            <pc:sldMk cId="3296545686" sldId="258"/>
            <ac:picMk id="6150" creationId="{6366ABA1-2D33-4618-A896-7BD87DC23084}"/>
          </ac:picMkLst>
        </pc:picChg>
        <pc:cxnChg chg="add mod">
          <ac:chgData name="George K. Agyen" userId="02b2d74600512aae" providerId="LiveId" clId="{C3C19CE4-5C9B-4A7E-888D-2FCA15C5E2A4}" dt="2024-10-17T05:21:13.974" v="1047" actId="164"/>
          <ac:cxnSpMkLst>
            <pc:docMk/>
            <pc:sldMk cId="3296545686" sldId="258"/>
            <ac:cxnSpMk id="4" creationId="{861F8A9B-B7B6-4C49-AF69-B4DF430A3881}"/>
          </ac:cxnSpMkLst>
        </pc:cxnChg>
        <pc:cxnChg chg="mod topLvl">
          <ac:chgData name="George K. Agyen" userId="02b2d74600512aae" providerId="LiveId" clId="{C3C19CE4-5C9B-4A7E-888D-2FCA15C5E2A4}" dt="2024-10-20T06:55:22.139" v="8091" actId="12788"/>
          <ac:cxnSpMkLst>
            <pc:docMk/>
            <pc:sldMk cId="3296545686" sldId="258"/>
            <ac:cxnSpMk id="9" creationId="{7EAC45B4-DA30-4D43-B89E-47A40441B4AB}"/>
          </ac:cxnSpMkLst>
        </pc:cxnChg>
      </pc:sldChg>
      <pc:sldChg chg="addSp delSp modSp new mod modAnim">
        <pc:chgData name="George K. Agyen" userId="02b2d74600512aae" providerId="LiveId" clId="{C3C19CE4-5C9B-4A7E-888D-2FCA15C5E2A4}" dt="2024-10-17T10:31:53.225" v="4126" actId="478"/>
        <pc:sldMkLst>
          <pc:docMk/>
          <pc:sldMk cId="1441710800" sldId="259"/>
        </pc:sldMkLst>
        <pc:spChg chg="add del mod">
          <ac:chgData name="George K. Agyen" userId="02b2d74600512aae" providerId="LiveId" clId="{C3C19CE4-5C9B-4A7E-888D-2FCA15C5E2A4}" dt="2024-10-17T05:23:39.891" v="1074" actId="478"/>
          <ac:spMkLst>
            <pc:docMk/>
            <pc:sldMk cId="1441710800" sldId="259"/>
            <ac:spMk id="2" creationId="{E07247E7-8C9D-4D33-901F-C726D7993380}"/>
          </ac:spMkLst>
        </pc:spChg>
        <pc:spChg chg="add mod">
          <ac:chgData name="George K. Agyen" userId="02b2d74600512aae" providerId="LiveId" clId="{C3C19CE4-5C9B-4A7E-888D-2FCA15C5E2A4}" dt="2024-10-17T05:25:11.382" v="1085" actId="14100"/>
          <ac:spMkLst>
            <pc:docMk/>
            <pc:sldMk cId="1441710800" sldId="259"/>
            <ac:spMk id="3" creationId="{D622A6BB-DC5F-4E87-BE67-BC4F52979D20}"/>
          </ac:spMkLst>
        </pc:spChg>
        <pc:spChg chg="add mod">
          <ac:chgData name="George K. Agyen" userId="02b2d74600512aae" providerId="LiveId" clId="{C3C19CE4-5C9B-4A7E-888D-2FCA15C5E2A4}" dt="2024-10-17T05:25:18.662" v="1087" actId="1076"/>
          <ac:spMkLst>
            <pc:docMk/>
            <pc:sldMk cId="1441710800" sldId="259"/>
            <ac:spMk id="4" creationId="{6AC121E8-5FCC-41D3-A424-D09BD9043636}"/>
          </ac:spMkLst>
        </pc:spChg>
        <pc:spChg chg="del mod">
          <ac:chgData name="George K. Agyen" userId="02b2d74600512aae" providerId="LiveId" clId="{C3C19CE4-5C9B-4A7E-888D-2FCA15C5E2A4}" dt="2024-10-17T05:36:09.150" v="1205" actId="478"/>
          <ac:spMkLst>
            <pc:docMk/>
            <pc:sldMk cId="1441710800" sldId="259"/>
            <ac:spMk id="7" creationId="{C41D7AAB-60CD-483A-AB81-EF0D261A109A}"/>
          </ac:spMkLst>
        </pc:spChg>
        <pc:spChg chg="mod topLvl">
          <ac:chgData name="George K. Agyen" userId="02b2d74600512aae" providerId="LiveId" clId="{C3C19CE4-5C9B-4A7E-888D-2FCA15C5E2A4}" dt="2024-10-17T05:37:41.489" v="1231" actId="164"/>
          <ac:spMkLst>
            <pc:docMk/>
            <pc:sldMk cId="1441710800" sldId="259"/>
            <ac:spMk id="8" creationId="{F1EB556C-B529-4EA2-B6C2-E100B03B9EE6}"/>
          </ac:spMkLst>
        </pc:spChg>
        <pc:spChg chg="mod topLvl">
          <ac:chgData name="George K. Agyen" userId="02b2d74600512aae" providerId="LiveId" clId="{C3C19CE4-5C9B-4A7E-888D-2FCA15C5E2A4}" dt="2024-10-17T10:31:53.225" v="4126" actId="478"/>
          <ac:spMkLst>
            <pc:docMk/>
            <pc:sldMk cId="1441710800" sldId="259"/>
            <ac:spMk id="10" creationId="{FFC99752-1A7A-4E2A-8479-5AE101C4D8EF}"/>
          </ac:spMkLst>
        </pc:spChg>
        <pc:spChg chg="add mod">
          <ac:chgData name="George K. Agyen" userId="02b2d74600512aae" providerId="LiveId" clId="{C3C19CE4-5C9B-4A7E-888D-2FCA15C5E2A4}" dt="2024-10-17T09:29:18.533" v="3375"/>
          <ac:spMkLst>
            <pc:docMk/>
            <pc:sldMk cId="1441710800" sldId="259"/>
            <ac:spMk id="18" creationId="{5E6F9407-48E3-4704-A422-7CEAB0F2A00C}"/>
          </ac:spMkLst>
        </pc:spChg>
        <pc:grpChg chg="add del mod">
          <ac:chgData name="George K. Agyen" userId="02b2d74600512aae" providerId="LiveId" clId="{C3C19CE4-5C9B-4A7E-888D-2FCA15C5E2A4}" dt="2024-10-17T05:37:37.693" v="1230" actId="165"/>
          <ac:grpSpMkLst>
            <pc:docMk/>
            <pc:sldMk cId="1441710800" sldId="259"/>
            <ac:grpSpMk id="5" creationId="{BF6146AB-D544-4ED9-A6BE-4BDC7BAD46FA}"/>
          </ac:grpSpMkLst>
        </pc:grpChg>
        <pc:grpChg chg="add del mod">
          <ac:chgData name="George K. Agyen" userId="02b2d74600512aae" providerId="LiveId" clId="{C3C19CE4-5C9B-4A7E-888D-2FCA15C5E2A4}" dt="2024-10-17T05:30:22.988" v="1127" actId="165"/>
          <ac:grpSpMkLst>
            <pc:docMk/>
            <pc:sldMk cId="1441710800" sldId="259"/>
            <ac:grpSpMk id="9" creationId="{4C33399F-7709-4132-96B5-09107F5A391C}"/>
          </ac:grpSpMkLst>
        </pc:grpChg>
        <pc:grpChg chg="add del mod">
          <ac:chgData name="George K. Agyen" userId="02b2d74600512aae" providerId="LiveId" clId="{C3C19CE4-5C9B-4A7E-888D-2FCA15C5E2A4}" dt="2024-10-17T10:31:53.225" v="4126" actId="478"/>
          <ac:grpSpMkLst>
            <pc:docMk/>
            <pc:sldMk cId="1441710800" sldId="259"/>
            <ac:grpSpMk id="15" creationId="{E73641C6-6379-4393-89C7-C3C408E132EB}"/>
          </ac:grpSpMkLst>
        </pc:grpChg>
        <pc:grpChg chg="add mod">
          <ac:chgData name="George K. Agyen" userId="02b2d74600512aae" providerId="LiveId" clId="{C3C19CE4-5C9B-4A7E-888D-2FCA15C5E2A4}" dt="2024-10-17T05:37:41.489" v="1231" actId="164"/>
          <ac:grpSpMkLst>
            <pc:docMk/>
            <pc:sldMk cId="1441710800" sldId="259"/>
            <ac:grpSpMk id="16" creationId="{BA84F0AA-4DDB-4E93-AE0A-DF4A24EA669D}"/>
          </ac:grpSpMkLst>
        </pc:grpChg>
        <pc:picChg chg="mod topLvl">
          <ac:chgData name="George K. Agyen" userId="02b2d74600512aae" providerId="LiveId" clId="{C3C19CE4-5C9B-4A7E-888D-2FCA15C5E2A4}" dt="2024-10-17T05:37:41.489" v="1231" actId="164"/>
          <ac:picMkLst>
            <pc:docMk/>
            <pc:sldMk cId="1441710800" sldId="259"/>
            <ac:picMk id="6" creationId="{02F72E6B-4F75-4478-9396-4A0878586B3C}"/>
          </ac:picMkLst>
        </pc:picChg>
        <pc:picChg chg="add mod">
          <ac:chgData name="George K. Agyen" userId="02b2d74600512aae" providerId="LiveId" clId="{C3C19CE4-5C9B-4A7E-888D-2FCA15C5E2A4}" dt="2024-10-17T05:37:41.489" v="1231" actId="164"/>
          <ac:picMkLst>
            <pc:docMk/>
            <pc:sldMk cId="1441710800" sldId="259"/>
            <ac:picMk id="2050" creationId="{E050F512-158A-42E0-B0E7-43914C650797}"/>
          </ac:picMkLst>
        </pc:picChg>
        <pc:cxnChg chg="del mod topLvl">
          <ac:chgData name="George K. Agyen" userId="02b2d74600512aae" providerId="LiveId" clId="{C3C19CE4-5C9B-4A7E-888D-2FCA15C5E2A4}" dt="2024-10-17T10:31:53.225" v="4126" actId="478"/>
          <ac:cxnSpMkLst>
            <pc:docMk/>
            <pc:sldMk cId="1441710800" sldId="259"/>
            <ac:cxnSpMk id="11" creationId="{A3F9B0EE-1B6D-4CA8-908F-74C758C6D5FB}"/>
          </ac:cxnSpMkLst>
        </pc:cxnChg>
      </pc:sldChg>
      <pc:sldChg chg="addSp delSp modSp add mod ord addCm delCm modCm">
        <pc:chgData name="George K. Agyen" userId="02b2d74600512aae" providerId="LiveId" clId="{C3C19CE4-5C9B-4A7E-888D-2FCA15C5E2A4}" dt="2024-10-17T10:32:04.554" v="4127" actId="478"/>
        <pc:sldMkLst>
          <pc:docMk/>
          <pc:sldMk cId="3246963128" sldId="260"/>
        </pc:sldMkLst>
        <pc:spChg chg="del">
          <ac:chgData name="George K. Agyen" userId="02b2d74600512aae" providerId="LiveId" clId="{C3C19CE4-5C9B-4A7E-888D-2FCA15C5E2A4}" dt="2024-10-17T05:21:33.551" v="1051" actId="478"/>
          <ac:spMkLst>
            <pc:docMk/>
            <pc:sldMk cId="3246963128" sldId="260"/>
            <ac:spMk id="2" creationId="{6973E756-77CE-4B1F-2C72-D1E8E394EC69}"/>
          </ac:spMkLst>
        </pc:spChg>
        <pc:spChg chg="del mod">
          <ac:chgData name="George K. Agyen" userId="02b2d74600512aae" providerId="LiveId" clId="{C3C19CE4-5C9B-4A7E-888D-2FCA15C5E2A4}" dt="2024-10-17T05:34:33.032" v="1201" actId="478"/>
          <ac:spMkLst>
            <pc:docMk/>
            <pc:sldMk cId="3246963128" sldId="260"/>
            <ac:spMk id="3" creationId="{CDF76DDB-F9C5-40CE-B139-03B2B6FE34CB}"/>
          </ac:spMkLst>
        </pc:spChg>
        <pc:spChg chg="mod">
          <ac:chgData name="George K. Agyen" userId="02b2d74600512aae" providerId="LiveId" clId="{C3C19CE4-5C9B-4A7E-888D-2FCA15C5E2A4}" dt="2024-10-17T05:25:41.247" v="1089" actId="2711"/>
          <ac:spMkLst>
            <pc:docMk/>
            <pc:sldMk cId="3246963128" sldId="260"/>
            <ac:spMk id="5" creationId="{AB56366D-BB63-4842-A525-21A4BFFBAD72}"/>
          </ac:spMkLst>
        </pc:spChg>
        <pc:spChg chg="mod">
          <ac:chgData name="George K. Agyen" userId="02b2d74600512aae" providerId="LiveId" clId="{C3C19CE4-5C9B-4A7E-888D-2FCA15C5E2A4}" dt="2024-10-17T05:21:53.317" v="1067" actId="20577"/>
          <ac:spMkLst>
            <pc:docMk/>
            <pc:sldMk cId="3246963128" sldId="260"/>
            <ac:spMk id="10" creationId="{C9472139-47EF-47CB-B538-A431874F9F07}"/>
          </ac:spMkLst>
        </pc:spChg>
        <pc:spChg chg="mod topLvl">
          <ac:chgData name="George K. Agyen" userId="02b2d74600512aae" providerId="LiveId" clId="{C3C19CE4-5C9B-4A7E-888D-2FCA15C5E2A4}" dt="2024-10-17T10:32:04.554" v="4127" actId="478"/>
          <ac:spMkLst>
            <pc:docMk/>
            <pc:sldMk cId="3246963128" sldId="260"/>
            <ac:spMk id="15" creationId="{BEAFA531-FA7B-4E75-9FFB-02F4567C3A49}"/>
          </ac:spMkLst>
        </pc:spChg>
        <pc:spChg chg="add mod">
          <ac:chgData name="George K. Agyen" userId="02b2d74600512aae" providerId="LiveId" clId="{C3C19CE4-5C9B-4A7E-888D-2FCA15C5E2A4}" dt="2024-10-17T09:29:03.341" v="3372" actId="14861"/>
          <ac:spMkLst>
            <pc:docMk/>
            <pc:sldMk cId="3246963128" sldId="260"/>
            <ac:spMk id="18" creationId="{303527C9-BF2D-4498-BA8D-12C2DB5895D5}"/>
          </ac:spMkLst>
        </pc:spChg>
        <pc:spChg chg="mod">
          <ac:chgData name="George K. Agyen" userId="02b2d74600512aae" providerId="LiveId" clId="{C3C19CE4-5C9B-4A7E-888D-2FCA15C5E2A4}" dt="2024-10-17T05:22:28.760" v="1070" actId="14100"/>
          <ac:spMkLst>
            <pc:docMk/>
            <pc:sldMk cId="3246963128" sldId="260"/>
            <ac:spMk id="27" creationId="{FB3CF4B0-93A0-478C-8366-BF7481B8C564}"/>
          </ac:spMkLst>
        </pc:spChg>
        <pc:grpChg chg="mod">
          <ac:chgData name="George K. Agyen" userId="02b2d74600512aae" providerId="LiveId" clId="{C3C19CE4-5C9B-4A7E-888D-2FCA15C5E2A4}" dt="2024-10-17T05:38:07.257" v="1238" actId="164"/>
          <ac:grpSpMkLst>
            <pc:docMk/>
            <pc:sldMk cId="3246963128" sldId="260"/>
            <ac:grpSpMk id="6" creationId="{A07828AB-02A3-477F-9E4A-ED118A06952C}"/>
          </ac:grpSpMkLst>
        </pc:grpChg>
        <pc:grpChg chg="add del mod">
          <ac:chgData name="George K. Agyen" userId="02b2d74600512aae" providerId="LiveId" clId="{C3C19CE4-5C9B-4A7E-888D-2FCA15C5E2A4}" dt="2024-10-17T05:32:19.097" v="1169" actId="478"/>
          <ac:grpSpMkLst>
            <pc:docMk/>
            <pc:sldMk cId="3246963128" sldId="260"/>
            <ac:grpSpMk id="9" creationId="{9608D3D4-AFEF-439C-AF1C-BFED0E7374DE}"/>
          </ac:grpSpMkLst>
        </pc:grpChg>
        <pc:grpChg chg="add mod">
          <ac:chgData name="George K. Agyen" userId="02b2d74600512aae" providerId="LiveId" clId="{C3C19CE4-5C9B-4A7E-888D-2FCA15C5E2A4}" dt="2024-10-17T05:38:07.257" v="1238" actId="164"/>
          <ac:grpSpMkLst>
            <pc:docMk/>
            <pc:sldMk cId="3246963128" sldId="260"/>
            <ac:grpSpMk id="13" creationId="{5FE24A39-B5E6-49B3-8C28-430DD6932A0E}"/>
          </ac:grpSpMkLst>
        </pc:grpChg>
        <pc:grpChg chg="add del mod">
          <ac:chgData name="George K. Agyen" userId="02b2d74600512aae" providerId="LiveId" clId="{C3C19CE4-5C9B-4A7E-888D-2FCA15C5E2A4}" dt="2024-10-17T10:32:04.554" v="4127" actId="478"/>
          <ac:grpSpMkLst>
            <pc:docMk/>
            <pc:sldMk cId="3246963128" sldId="260"/>
            <ac:grpSpMk id="14" creationId="{B1AE4667-7511-4AA8-A4CE-50D05DCB12CB}"/>
          </ac:grpSpMkLst>
        </pc:grpChg>
        <pc:graphicFrameChg chg="add del modGraphic">
          <ac:chgData name="George K. Agyen" userId="02b2d74600512aae" providerId="LiveId" clId="{C3C19CE4-5C9B-4A7E-888D-2FCA15C5E2A4}" dt="2024-10-17T05:28:59.581" v="1119" actId="478"/>
          <ac:graphicFrameMkLst>
            <pc:docMk/>
            <pc:sldMk cId="3246963128" sldId="260"/>
            <ac:graphicFrameMk id="12" creationId="{D25DCC8A-A97E-43EA-9608-D6A45AE97467}"/>
          </ac:graphicFrameMkLst>
        </pc:graphicFrameChg>
        <pc:picChg chg="mod">
          <ac:chgData name="George K. Agyen" userId="02b2d74600512aae" providerId="LiveId" clId="{C3C19CE4-5C9B-4A7E-888D-2FCA15C5E2A4}" dt="2024-10-17T05:37:58.629" v="1237" actId="1076"/>
          <ac:picMkLst>
            <pc:docMk/>
            <pc:sldMk cId="3246963128" sldId="260"/>
            <ac:picMk id="4" creationId="{9DFFE90E-9699-A0EC-30EC-989F2840E638}"/>
          </ac:picMkLst>
        </pc:picChg>
        <pc:picChg chg="add mod">
          <ac:chgData name="George K. Agyen" userId="02b2d74600512aae" providerId="LiveId" clId="{C3C19CE4-5C9B-4A7E-888D-2FCA15C5E2A4}" dt="2024-10-17T05:38:07.257" v="1238" actId="164"/>
          <ac:picMkLst>
            <pc:docMk/>
            <pc:sldMk cId="3246963128" sldId="260"/>
            <ac:picMk id="17" creationId="{75579B8C-32CB-4B3A-93D5-5BE7728B3A84}"/>
          </ac:picMkLst>
        </pc:picChg>
        <pc:cxnChg chg="mod">
          <ac:chgData name="George K. Agyen" userId="02b2d74600512aae" providerId="LiveId" clId="{C3C19CE4-5C9B-4A7E-888D-2FCA15C5E2A4}" dt="2024-10-17T05:21:29.587" v="1050"/>
          <ac:cxnSpMkLst>
            <pc:docMk/>
            <pc:sldMk cId="3246963128" sldId="260"/>
            <ac:cxnSpMk id="11" creationId="{94DB9BDD-BAD7-46EF-8E54-84D29A9630CA}"/>
          </ac:cxnSpMkLst>
        </pc:cxnChg>
        <pc:cxnChg chg="del mod topLvl">
          <ac:chgData name="George K. Agyen" userId="02b2d74600512aae" providerId="LiveId" clId="{C3C19CE4-5C9B-4A7E-888D-2FCA15C5E2A4}" dt="2024-10-17T10:32:04.554" v="4127" actId="478"/>
          <ac:cxnSpMkLst>
            <pc:docMk/>
            <pc:sldMk cId="3246963128" sldId="260"/>
            <ac:cxnSpMk id="16" creationId="{3994FD07-17F4-4680-9BAA-60174271148C}"/>
          </ac:cxnSpMkLst>
        </pc:cxnChg>
      </pc:sldChg>
      <pc:sldChg chg="addSp modSp add mod">
        <pc:chgData name="George K. Agyen" userId="02b2d74600512aae" providerId="LiveId" clId="{C3C19CE4-5C9B-4A7E-888D-2FCA15C5E2A4}" dt="2024-10-17T10:54:47.584" v="4187"/>
        <pc:sldMkLst>
          <pc:docMk/>
          <pc:sldMk cId="1194731332" sldId="261"/>
        </pc:sldMkLst>
        <pc:spChg chg="mod">
          <ac:chgData name="George K. Agyen" userId="02b2d74600512aae" providerId="LiveId" clId="{C3C19CE4-5C9B-4A7E-888D-2FCA15C5E2A4}" dt="2024-10-17T09:37:29.560" v="3442" actId="14100"/>
          <ac:spMkLst>
            <pc:docMk/>
            <pc:sldMk cId="1194731332" sldId="261"/>
            <ac:spMk id="2" creationId="{C9272555-F5D7-45C7-931C-ECE6FC763C4E}"/>
          </ac:spMkLst>
        </pc:spChg>
        <pc:spChg chg="mod">
          <ac:chgData name="George K. Agyen" userId="02b2d74600512aae" providerId="LiveId" clId="{C3C19CE4-5C9B-4A7E-888D-2FCA15C5E2A4}" dt="2024-10-17T09:45:12.305" v="3668" actId="20577"/>
          <ac:spMkLst>
            <pc:docMk/>
            <pc:sldMk cId="1194731332" sldId="261"/>
            <ac:spMk id="3" creationId="{5C9ACC9F-4C6F-4C83-84B8-AE1D88CB4E89}"/>
          </ac:spMkLst>
        </pc:spChg>
        <pc:spChg chg="mod">
          <ac:chgData name="George K. Agyen" userId="02b2d74600512aae" providerId="LiveId" clId="{C3C19CE4-5C9B-4A7E-888D-2FCA15C5E2A4}" dt="2024-10-17T09:44:38.911" v="3631" actId="2711"/>
          <ac:spMkLst>
            <pc:docMk/>
            <pc:sldMk cId="1194731332" sldId="261"/>
            <ac:spMk id="5" creationId="{7DF2FCC4-21F6-4C4C-9712-2872674E45DF}"/>
          </ac:spMkLst>
        </pc:spChg>
        <pc:spChg chg="add mod">
          <ac:chgData name="George K. Agyen" userId="02b2d74600512aae" providerId="LiveId" clId="{C3C19CE4-5C9B-4A7E-888D-2FCA15C5E2A4}" dt="2024-10-17T10:54:47.584" v="4187"/>
          <ac:spMkLst>
            <pc:docMk/>
            <pc:sldMk cId="1194731332" sldId="261"/>
            <ac:spMk id="10" creationId="{6021826A-2337-4BCD-8ECD-B765A621988F}"/>
          </ac:spMkLst>
        </pc:spChg>
      </pc:sldChg>
      <pc:sldChg chg="addSp delSp modSp add mod ord modAnim">
        <pc:chgData name="George K. Agyen" userId="02b2d74600512aae" providerId="LiveId" clId="{C3C19CE4-5C9B-4A7E-888D-2FCA15C5E2A4}" dt="2024-10-19T13:49:44.119" v="6199" actId="14100"/>
        <pc:sldMkLst>
          <pc:docMk/>
          <pc:sldMk cId="906596186" sldId="263"/>
        </pc:sldMkLst>
        <pc:spChg chg="mod">
          <ac:chgData name="George K. Agyen" userId="02b2d74600512aae" providerId="LiveId" clId="{C3C19CE4-5C9B-4A7E-888D-2FCA15C5E2A4}" dt="2024-10-17T06:43:06.690" v="1636" actId="14100"/>
          <ac:spMkLst>
            <pc:docMk/>
            <pc:sldMk cId="906596186" sldId="263"/>
            <ac:spMk id="2" creationId="{45063F17-E2EF-48B4-8068-382259BE0103}"/>
          </ac:spMkLst>
        </pc:spChg>
        <pc:spChg chg="add mod">
          <ac:chgData name="George K. Agyen" userId="02b2d74600512aae" providerId="LiveId" clId="{C3C19CE4-5C9B-4A7E-888D-2FCA15C5E2A4}" dt="2024-10-17T06:43:17.809" v="1639" actId="1076"/>
          <ac:spMkLst>
            <pc:docMk/>
            <pc:sldMk cId="906596186" sldId="263"/>
            <ac:spMk id="7" creationId="{FF3E64D2-D0B6-4BB6-80E3-2AEC82E79F5C}"/>
          </ac:spMkLst>
        </pc:spChg>
        <pc:spChg chg="del mod topLvl">
          <ac:chgData name="George K. Agyen" userId="02b2d74600512aae" providerId="LiveId" clId="{C3C19CE4-5C9B-4A7E-888D-2FCA15C5E2A4}" dt="2024-10-17T06:42:19.700" v="1621" actId="478"/>
          <ac:spMkLst>
            <pc:docMk/>
            <pc:sldMk cId="906596186" sldId="263"/>
            <ac:spMk id="10" creationId="{C7D334DE-C5FD-4DAE-8EA6-7432CC065FBE}"/>
          </ac:spMkLst>
        </pc:spChg>
        <pc:spChg chg="add mod">
          <ac:chgData name="George K. Agyen" userId="02b2d74600512aae" providerId="LiveId" clId="{C3C19CE4-5C9B-4A7E-888D-2FCA15C5E2A4}" dt="2024-10-17T09:31:56.940" v="3419" actId="14100"/>
          <ac:spMkLst>
            <pc:docMk/>
            <pc:sldMk cId="906596186" sldId="263"/>
            <ac:spMk id="12" creationId="{1F08207E-5C9F-40FC-ACD1-AC28945F4F09}"/>
          </ac:spMkLst>
        </pc:spChg>
        <pc:spChg chg="add mod">
          <ac:chgData name="George K. Agyen" userId="02b2d74600512aae" providerId="LiveId" clId="{C3C19CE4-5C9B-4A7E-888D-2FCA15C5E2A4}" dt="2024-10-19T13:49:44.119" v="6199" actId="14100"/>
          <ac:spMkLst>
            <pc:docMk/>
            <pc:sldMk cId="906596186" sldId="263"/>
            <ac:spMk id="13" creationId="{11EACC25-47CB-40E8-99F2-C3E6DD52F42D}"/>
          </ac:spMkLst>
        </pc:spChg>
        <pc:spChg chg="add del mod">
          <ac:chgData name="George K. Agyen" userId="02b2d74600512aae" providerId="LiveId" clId="{C3C19CE4-5C9B-4A7E-888D-2FCA15C5E2A4}" dt="2024-10-17T07:18:58.731" v="1837"/>
          <ac:spMkLst>
            <pc:docMk/>
            <pc:sldMk cId="906596186" sldId="263"/>
            <ac:spMk id="15" creationId="{F5BF7034-945F-4B3A-858B-12624A2E6849}"/>
          </ac:spMkLst>
        </pc:spChg>
        <pc:spChg chg="add del mod">
          <ac:chgData name="George K. Agyen" userId="02b2d74600512aae" providerId="LiveId" clId="{C3C19CE4-5C9B-4A7E-888D-2FCA15C5E2A4}" dt="2024-10-17T07:19:28.639" v="1841" actId="478"/>
          <ac:spMkLst>
            <pc:docMk/>
            <pc:sldMk cId="906596186" sldId="263"/>
            <ac:spMk id="16" creationId="{517D174E-2CF1-46F0-A819-5F44405CDFB7}"/>
          </ac:spMkLst>
        </pc:spChg>
        <pc:spChg chg="add mod">
          <ac:chgData name="George K. Agyen" userId="02b2d74600512aae" providerId="LiveId" clId="{C3C19CE4-5C9B-4A7E-888D-2FCA15C5E2A4}" dt="2024-10-19T13:49:28.095" v="6197" actId="14100"/>
          <ac:spMkLst>
            <pc:docMk/>
            <pc:sldMk cId="906596186" sldId="263"/>
            <ac:spMk id="17" creationId="{32BF69B1-2158-470C-8AE4-25D2AE4F10E7}"/>
          </ac:spMkLst>
        </pc:spChg>
        <pc:spChg chg="add mod">
          <ac:chgData name="George K. Agyen" userId="02b2d74600512aae" providerId="LiveId" clId="{C3C19CE4-5C9B-4A7E-888D-2FCA15C5E2A4}" dt="2024-10-19T13:49:28.095" v="6197" actId="14100"/>
          <ac:spMkLst>
            <pc:docMk/>
            <pc:sldMk cId="906596186" sldId="263"/>
            <ac:spMk id="18" creationId="{0D446621-092A-4357-B4AC-3DCF50CAF09F}"/>
          </ac:spMkLst>
        </pc:spChg>
        <pc:spChg chg="add mod">
          <ac:chgData name="George K. Agyen" userId="02b2d74600512aae" providerId="LiveId" clId="{C3C19CE4-5C9B-4A7E-888D-2FCA15C5E2A4}" dt="2024-10-17T09:31:56.940" v="3419" actId="14100"/>
          <ac:spMkLst>
            <pc:docMk/>
            <pc:sldMk cId="906596186" sldId="263"/>
            <ac:spMk id="20" creationId="{E7FEDEC8-5F9F-4E12-BE49-1B4A4F55D655}"/>
          </ac:spMkLst>
        </pc:spChg>
        <pc:spChg chg="add del mod">
          <ac:chgData name="George K. Agyen" userId="02b2d74600512aae" providerId="LiveId" clId="{C3C19CE4-5C9B-4A7E-888D-2FCA15C5E2A4}" dt="2024-10-17T07:24:23.233" v="1998" actId="478"/>
          <ac:spMkLst>
            <pc:docMk/>
            <pc:sldMk cId="906596186" sldId="263"/>
            <ac:spMk id="23" creationId="{DD4894C9-A86A-48BD-93B7-44E2BFF8A883}"/>
          </ac:spMkLst>
        </pc:spChg>
        <pc:spChg chg="add mod">
          <ac:chgData name="George K. Agyen" userId="02b2d74600512aae" providerId="LiveId" clId="{C3C19CE4-5C9B-4A7E-888D-2FCA15C5E2A4}" dt="2024-10-19T13:49:34.675" v="6198" actId="14100"/>
          <ac:spMkLst>
            <pc:docMk/>
            <pc:sldMk cId="906596186" sldId="263"/>
            <ac:spMk id="24" creationId="{6E33C0F1-F63C-435C-B190-0226E341A551}"/>
          </ac:spMkLst>
        </pc:spChg>
        <pc:spChg chg="add mod">
          <ac:chgData name="George K. Agyen" userId="02b2d74600512aae" providerId="LiveId" clId="{C3C19CE4-5C9B-4A7E-888D-2FCA15C5E2A4}" dt="2024-10-19T13:49:22.657" v="6196" actId="1076"/>
          <ac:spMkLst>
            <pc:docMk/>
            <pc:sldMk cId="906596186" sldId="263"/>
            <ac:spMk id="26" creationId="{4B96A8F0-FEAD-44CC-9FCF-DB0AC1888261}"/>
          </ac:spMkLst>
        </pc:spChg>
        <pc:spChg chg="add mod">
          <ac:chgData name="George K. Agyen" userId="02b2d74600512aae" providerId="LiveId" clId="{C3C19CE4-5C9B-4A7E-888D-2FCA15C5E2A4}" dt="2024-10-19T13:49:22.657" v="6196" actId="1076"/>
          <ac:spMkLst>
            <pc:docMk/>
            <pc:sldMk cId="906596186" sldId="263"/>
            <ac:spMk id="27" creationId="{17CEBE77-CAB6-4CE6-BD77-9EFBA5C7F507}"/>
          </ac:spMkLst>
        </pc:spChg>
        <pc:spChg chg="del">
          <ac:chgData name="George K. Agyen" userId="02b2d74600512aae" providerId="LiveId" clId="{C3C19CE4-5C9B-4A7E-888D-2FCA15C5E2A4}" dt="2024-10-17T06:40:52.623" v="1583" actId="478"/>
          <ac:spMkLst>
            <pc:docMk/>
            <pc:sldMk cId="906596186" sldId="263"/>
            <ac:spMk id="28" creationId="{7947F33F-0BAB-40E0-99A1-CB3BC2FE0819}"/>
          </ac:spMkLst>
        </pc:spChg>
        <pc:spChg chg="add mod">
          <ac:chgData name="George K. Agyen" userId="02b2d74600512aae" providerId="LiveId" clId="{C3C19CE4-5C9B-4A7E-888D-2FCA15C5E2A4}" dt="2024-10-17T09:29:11.851" v="3373"/>
          <ac:spMkLst>
            <pc:docMk/>
            <pc:sldMk cId="906596186" sldId="263"/>
            <ac:spMk id="35" creationId="{415C34B6-9672-491E-8B89-6A9FCB94FC57}"/>
          </ac:spMkLst>
        </pc:spChg>
        <pc:grpChg chg="del mod">
          <ac:chgData name="George K. Agyen" userId="02b2d74600512aae" providerId="LiveId" clId="{C3C19CE4-5C9B-4A7E-888D-2FCA15C5E2A4}" dt="2024-10-17T06:43:10.687" v="1637" actId="478"/>
          <ac:grpSpMkLst>
            <pc:docMk/>
            <pc:sldMk cId="906596186" sldId="263"/>
            <ac:grpSpMk id="3" creationId="{C3A3A3B3-66A6-43A8-8FBE-21782F74AFBA}"/>
          </ac:grpSpMkLst>
        </pc:grpChg>
        <pc:grpChg chg="del">
          <ac:chgData name="George K. Agyen" userId="02b2d74600512aae" providerId="LiveId" clId="{C3C19CE4-5C9B-4A7E-888D-2FCA15C5E2A4}" dt="2024-10-17T06:43:11.605" v="1638" actId="478"/>
          <ac:grpSpMkLst>
            <pc:docMk/>
            <pc:sldMk cId="906596186" sldId="263"/>
            <ac:grpSpMk id="5" creationId="{0433ACDF-7148-4B54-BC95-923DF1DD079E}"/>
          </ac:grpSpMkLst>
        </pc:grpChg>
        <pc:grpChg chg="add del mod">
          <ac:chgData name="George K. Agyen" userId="02b2d74600512aae" providerId="LiveId" clId="{C3C19CE4-5C9B-4A7E-888D-2FCA15C5E2A4}" dt="2024-10-17T06:41:41.723" v="1614" actId="165"/>
          <ac:grpSpMkLst>
            <pc:docMk/>
            <pc:sldMk cId="906596186" sldId="263"/>
            <ac:grpSpMk id="9" creationId="{D686C068-A92F-4F91-B0DB-24CB69CD690E}"/>
          </ac:grpSpMkLst>
        </pc:grpChg>
        <pc:grpChg chg="add mod">
          <ac:chgData name="George K. Agyen" userId="02b2d74600512aae" providerId="LiveId" clId="{C3C19CE4-5C9B-4A7E-888D-2FCA15C5E2A4}" dt="2024-10-17T09:31:56.940" v="3419" actId="14100"/>
          <ac:grpSpMkLst>
            <pc:docMk/>
            <pc:sldMk cId="906596186" sldId="263"/>
            <ac:grpSpMk id="14" creationId="{FB00DF2D-D8A7-4669-AFB9-EFBB4957D59F}"/>
          </ac:grpSpMkLst>
        </pc:grpChg>
        <pc:grpChg chg="add mod">
          <ac:chgData name="George K. Agyen" userId="02b2d74600512aae" providerId="LiveId" clId="{C3C19CE4-5C9B-4A7E-888D-2FCA15C5E2A4}" dt="2024-10-19T13:49:28.095" v="6197" actId="14100"/>
          <ac:grpSpMkLst>
            <pc:docMk/>
            <pc:sldMk cId="906596186" sldId="263"/>
            <ac:grpSpMk id="19" creationId="{17B41DCD-425D-41E1-8399-DB1ECE4B0D53}"/>
          </ac:grpSpMkLst>
        </pc:grpChg>
        <pc:grpChg chg="add mod">
          <ac:chgData name="George K. Agyen" userId="02b2d74600512aae" providerId="LiveId" clId="{C3C19CE4-5C9B-4A7E-888D-2FCA15C5E2A4}" dt="2024-10-17T09:31:56.940" v="3419" actId="14100"/>
          <ac:grpSpMkLst>
            <pc:docMk/>
            <pc:sldMk cId="906596186" sldId="263"/>
            <ac:grpSpMk id="22" creationId="{E36410A3-6ABF-4A13-9E0D-2534429348AE}"/>
          </ac:grpSpMkLst>
        </pc:grpChg>
        <pc:grpChg chg="add mod">
          <ac:chgData name="George K. Agyen" userId="02b2d74600512aae" providerId="LiveId" clId="{C3C19CE4-5C9B-4A7E-888D-2FCA15C5E2A4}" dt="2024-10-19T13:49:28.095" v="6197" actId="14100"/>
          <ac:grpSpMkLst>
            <pc:docMk/>
            <pc:sldMk cId="906596186" sldId="263"/>
            <ac:grpSpMk id="25" creationId="{41C1CD1D-D675-48D0-ABB9-961F8CA72D12}"/>
          </ac:grpSpMkLst>
        </pc:grpChg>
        <pc:grpChg chg="add mod">
          <ac:chgData name="George K. Agyen" userId="02b2d74600512aae" providerId="LiveId" clId="{C3C19CE4-5C9B-4A7E-888D-2FCA15C5E2A4}" dt="2024-10-19T13:49:22.657" v="6196" actId="1076"/>
          <ac:grpSpMkLst>
            <pc:docMk/>
            <pc:sldMk cId="906596186" sldId="263"/>
            <ac:grpSpMk id="29" creationId="{9429C57A-7307-4161-9FEF-46EB4994359C}"/>
          </ac:grpSpMkLst>
        </pc:grpChg>
        <pc:picChg chg="mod">
          <ac:chgData name="George K. Agyen" userId="02b2d74600512aae" providerId="LiveId" clId="{C3C19CE4-5C9B-4A7E-888D-2FCA15C5E2A4}" dt="2024-10-19T13:49:28.095" v="6197" actId="14100"/>
          <ac:picMkLst>
            <pc:docMk/>
            <pc:sldMk cId="906596186" sldId="263"/>
            <ac:picMk id="21" creationId="{A7D7D694-A7BA-4CED-8EDA-8B971007AAA1}"/>
          </ac:picMkLst>
        </pc:picChg>
        <pc:picChg chg="mod">
          <ac:chgData name="George K. Agyen" userId="02b2d74600512aae" providerId="LiveId" clId="{C3C19CE4-5C9B-4A7E-888D-2FCA15C5E2A4}" dt="2024-10-17T06:43:06.690" v="1636" actId="14100"/>
          <ac:picMkLst>
            <pc:docMk/>
            <pc:sldMk cId="906596186" sldId="263"/>
            <ac:picMk id="3074" creationId="{4610E260-D263-48AA-A14A-869B30809C76}"/>
          </ac:picMkLst>
        </pc:picChg>
        <pc:picChg chg="add mod">
          <ac:chgData name="George K. Agyen" userId="02b2d74600512aae" providerId="LiveId" clId="{C3C19CE4-5C9B-4A7E-888D-2FCA15C5E2A4}" dt="2024-10-17T09:31:56.940" v="3419" actId="14100"/>
          <ac:picMkLst>
            <pc:docMk/>
            <pc:sldMk cId="906596186" sldId="263"/>
            <ac:picMk id="4098" creationId="{89427296-F6E6-4372-B73E-55DA16E63B10}"/>
          </ac:picMkLst>
        </pc:picChg>
        <pc:picChg chg="add del mod">
          <ac:chgData name="George K. Agyen" userId="02b2d74600512aae" providerId="LiveId" clId="{C3C19CE4-5C9B-4A7E-888D-2FCA15C5E2A4}" dt="2024-10-17T07:18:58.731" v="1837"/>
          <ac:picMkLst>
            <pc:docMk/>
            <pc:sldMk cId="906596186" sldId="263"/>
            <ac:picMk id="4100" creationId="{C7AD89D6-82FE-42D7-83B6-16CE9CF74892}"/>
          </ac:picMkLst>
        </pc:picChg>
        <pc:picChg chg="add mod">
          <ac:chgData name="George K. Agyen" userId="02b2d74600512aae" providerId="LiveId" clId="{C3C19CE4-5C9B-4A7E-888D-2FCA15C5E2A4}" dt="2024-10-19T13:49:22.657" v="6196" actId="1076"/>
          <ac:picMkLst>
            <pc:docMk/>
            <pc:sldMk cId="906596186" sldId="263"/>
            <ac:picMk id="4102" creationId="{C42CA157-1488-44D2-B40F-A19B8ACE6065}"/>
          </ac:picMkLst>
        </pc:picChg>
        <pc:cxnChg chg="mod topLvl">
          <ac:chgData name="George K. Agyen" userId="02b2d74600512aae" providerId="LiveId" clId="{C3C19CE4-5C9B-4A7E-888D-2FCA15C5E2A4}" dt="2024-10-17T06:43:03.635" v="1635" actId="14100"/>
          <ac:cxnSpMkLst>
            <pc:docMk/>
            <pc:sldMk cId="906596186" sldId="263"/>
            <ac:cxnSpMk id="11" creationId="{1488C834-BBE9-4DEC-964E-F7B3AA88ED4D}"/>
          </ac:cxnSpMkLst>
        </pc:cxnChg>
      </pc:sldChg>
      <pc:sldChg chg="addSp delSp modSp add mod delAnim">
        <pc:chgData name="George K. Agyen" userId="02b2d74600512aae" providerId="LiveId" clId="{C3C19CE4-5C9B-4A7E-888D-2FCA15C5E2A4}" dt="2024-10-17T10:54:49.809" v="4188"/>
        <pc:sldMkLst>
          <pc:docMk/>
          <pc:sldMk cId="2590789551" sldId="265"/>
        </pc:sldMkLst>
        <pc:spChg chg="add mod">
          <ac:chgData name="George K. Agyen" userId="02b2d74600512aae" providerId="LiveId" clId="{C3C19CE4-5C9B-4A7E-888D-2FCA15C5E2A4}" dt="2024-10-17T10:10:00.183" v="3915" actId="14100"/>
          <ac:spMkLst>
            <pc:docMk/>
            <pc:sldMk cId="2590789551" sldId="265"/>
            <ac:spMk id="2" creationId="{69ADB152-1F4B-48F2-A53A-E37F0622957A}"/>
          </ac:spMkLst>
        </pc:spChg>
        <pc:spChg chg="mod">
          <ac:chgData name="George K. Agyen" userId="02b2d74600512aae" providerId="LiveId" clId="{C3C19CE4-5C9B-4A7E-888D-2FCA15C5E2A4}" dt="2024-10-17T10:00:53.999" v="3741" actId="1076"/>
          <ac:spMkLst>
            <pc:docMk/>
            <pc:sldMk cId="2590789551" sldId="265"/>
            <ac:spMk id="3" creationId="{3B10F162-B85F-4BD7-86EA-CC604E184FD1}"/>
          </ac:spMkLst>
        </pc:spChg>
        <pc:spChg chg="mod">
          <ac:chgData name="George K. Agyen" userId="02b2d74600512aae" providerId="LiveId" clId="{C3C19CE4-5C9B-4A7E-888D-2FCA15C5E2A4}" dt="2024-10-17T10:02:07.035" v="3845" actId="255"/>
          <ac:spMkLst>
            <pc:docMk/>
            <pc:sldMk cId="2590789551" sldId="265"/>
            <ac:spMk id="4" creationId="{76568EC4-766A-4C72-9114-CC04B3420300}"/>
          </ac:spMkLst>
        </pc:spChg>
        <pc:spChg chg="del">
          <ac:chgData name="George K. Agyen" userId="02b2d74600512aae" providerId="LiveId" clId="{C3C19CE4-5C9B-4A7E-888D-2FCA15C5E2A4}" dt="2024-10-17T10:09:46.679" v="3911" actId="478"/>
          <ac:spMkLst>
            <pc:docMk/>
            <pc:sldMk cId="2590789551" sldId="265"/>
            <ac:spMk id="5" creationId="{968612EB-455C-45D3-9840-C9E86A89FDBD}"/>
          </ac:spMkLst>
        </pc:spChg>
        <pc:spChg chg="mod">
          <ac:chgData name="George K. Agyen" userId="02b2d74600512aae" providerId="LiveId" clId="{C3C19CE4-5C9B-4A7E-888D-2FCA15C5E2A4}" dt="2024-10-17T10:09:50.619" v="3912" actId="1076"/>
          <ac:spMkLst>
            <pc:docMk/>
            <pc:sldMk cId="2590789551" sldId="265"/>
            <ac:spMk id="6" creationId="{013DE3BF-8795-457C-90A6-D363355CDA0A}"/>
          </ac:spMkLst>
        </pc:spChg>
        <pc:spChg chg="del mod">
          <ac:chgData name="George K. Agyen" userId="02b2d74600512aae" providerId="LiveId" clId="{C3C19CE4-5C9B-4A7E-888D-2FCA15C5E2A4}" dt="2024-10-17T10:08:06.674" v="3886" actId="21"/>
          <ac:spMkLst>
            <pc:docMk/>
            <pc:sldMk cId="2590789551" sldId="265"/>
            <ac:spMk id="7" creationId="{B64814E5-7B91-443E-B1BE-DDF6F3BA44D3}"/>
          </ac:spMkLst>
        </pc:spChg>
        <pc:spChg chg="add mod">
          <ac:chgData name="George K. Agyen" userId="02b2d74600512aae" providerId="LiveId" clId="{C3C19CE4-5C9B-4A7E-888D-2FCA15C5E2A4}" dt="2024-10-17T10:54:49.809" v="4188"/>
          <ac:spMkLst>
            <pc:docMk/>
            <pc:sldMk cId="2590789551" sldId="265"/>
            <ac:spMk id="12" creationId="{F423F01F-AA4B-4E1E-B97F-9ACCAFAF6DA3}"/>
          </ac:spMkLst>
        </pc:spChg>
        <pc:picChg chg="del mod">
          <ac:chgData name="George K. Agyen" userId="02b2d74600512aae" providerId="LiveId" clId="{C3C19CE4-5C9B-4A7E-888D-2FCA15C5E2A4}" dt="2024-10-17T10:10:08.231" v="3917" actId="478"/>
          <ac:picMkLst>
            <pc:docMk/>
            <pc:sldMk cId="2590789551" sldId="265"/>
            <ac:picMk id="9" creationId="{27D24E3E-F35F-4FD1-8A03-8C3CAA41537A}"/>
          </ac:picMkLst>
        </pc:picChg>
        <pc:picChg chg="add mod">
          <ac:chgData name="George K. Agyen" userId="02b2d74600512aae" providerId="LiveId" clId="{C3C19CE4-5C9B-4A7E-888D-2FCA15C5E2A4}" dt="2024-10-17T10:10:53.482" v="3923" actId="1076"/>
          <ac:picMkLst>
            <pc:docMk/>
            <pc:sldMk cId="2590789551" sldId="265"/>
            <ac:picMk id="10" creationId="{38B70560-BE12-4C91-9F51-F64E78E4A4F2}"/>
          </ac:picMkLst>
        </pc:picChg>
        <pc:picChg chg="del">
          <ac:chgData name="George K. Agyen" userId="02b2d74600512aae" providerId="LiveId" clId="{C3C19CE4-5C9B-4A7E-888D-2FCA15C5E2A4}" dt="2024-10-17T10:07:59.705" v="3884" actId="21"/>
          <ac:picMkLst>
            <pc:docMk/>
            <pc:sldMk cId="2590789551" sldId="265"/>
            <ac:picMk id="13" creationId="{F2D3D662-6296-4ED1-B610-93B72FC7C417}"/>
          </ac:picMkLst>
        </pc:picChg>
      </pc:sldChg>
      <pc:sldChg chg="addSp delSp modSp add mod">
        <pc:chgData name="George K. Agyen" userId="02b2d74600512aae" providerId="LiveId" clId="{C3C19CE4-5C9B-4A7E-888D-2FCA15C5E2A4}" dt="2024-10-17T09:29:21.611" v="3376"/>
        <pc:sldMkLst>
          <pc:docMk/>
          <pc:sldMk cId="1644241731" sldId="266"/>
        </pc:sldMkLst>
        <pc:spChg chg="del mod">
          <ac:chgData name="George K. Agyen" userId="02b2d74600512aae" providerId="LiveId" clId="{C3C19CE4-5C9B-4A7E-888D-2FCA15C5E2A4}" dt="2024-10-17T05:31:28.148" v="1136" actId="478"/>
          <ac:spMkLst>
            <pc:docMk/>
            <pc:sldMk cId="1644241731" sldId="266"/>
            <ac:spMk id="4" creationId="{9C13FE75-F859-48AA-A50E-E2049FFAC07C}"/>
          </ac:spMkLst>
        </pc:spChg>
        <pc:spChg chg="mod">
          <ac:chgData name="George K. Agyen" userId="02b2d74600512aae" providerId="LiveId" clId="{C3C19CE4-5C9B-4A7E-888D-2FCA15C5E2A4}" dt="2024-10-17T05:31:47.077" v="1164" actId="20577"/>
          <ac:spMkLst>
            <pc:docMk/>
            <pc:sldMk cId="1644241731" sldId="266"/>
            <ac:spMk id="6" creationId="{9AF60801-A5DE-4BD9-AEB3-08D393BC4994}"/>
          </ac:spMkLst>
        </pc:spChg>
        <pc:spChg chg="add mod">
          <ac:chgData name="George K. Agyen" userId="02b2d74600512aae" providerId="LiveId" clId="{C3C19CE4-5C9B-4A7E-888D-2FCA15C5E2A4}" dt="2024-10-17T09:29:21.611" v="3376"/>
          <ac:spMkLst>
            <pc:docMk/>
            <pc:sldMk cId="1644241731" sldId="266"/>
            <ac:spMk id="10" creationId="{96994B86-8D96-424C-B4B2-D1886D8B8615}"/>
          </ac:spMkLst>
        </pc:spChg>
        <pc:grpChg chg="add mod">
          <ac:chgData name="George K. Agyen" userId="02b2d74600512aae" providerId="LiveId" clId="{C3C19CE4-5C9B-4A7E-888D-2FCA15C5E2A4}" dt="2024-10-17T05:31:33.074" v="1138" actId="1076"/>
          <ac:grpSpMkLst>
            <pc:docMk/>
            <pc:sldMk cId="1644241731" sldId="266"/>
            <ac:grpSpMk id="5" creationId="{40BCB037-E341-43E6-A107-7D012D73E612}"/>
          </ac:grpSpMkLst>
        </pc:grpChg>
        <pc:cxnChg chg="mod">
          <ac:chgData name="George K. Agyen" userId="02b2d74600512aae" providerId="LiveId" clId="{C3C19CE4-5C9B-4A7E-888D-2FCA15C5E2A4}" dt="2024-10-17T05:31:28.913" v="1137"/>
          <ac:cxnSpMkLst>
            <pc:docMk/>
            <pc:sldMk cId="1644241731" sldId="266"/>
            <ac:cxnSpMk id="9" creationId="{88A7C2F5-4598-4248-ACAB-3645C8657C5D}"/>
          </ac:cxnSpMkLst>
        </pc:cxnChg>
      </pc:sldChg>
      <pc:sldChg chg="add del">
        <pc:chgData name="George K. Agyen" userId="02b2d74600512aae" providerId="LiveId" clId="{C3C19CE4-5C9B-4A7E-888D-2FCA15C5E2A4}" dt="2024-10-17T05:32:09.318" v="1166"/>
        <pc:sldMkLst>
          <pc:docMk/>
          <pc:sldMk cId="2542385069" sldId="267"/>
        </pc:sldMkLst>
      </pc:sldChg>
      <pc:sldChg chg="addSp delSp modSp add mod modNotes">
        <pc:chgData name="George K. Agyen" userId="02b2d74600512aae" providerId="LiveId" clId="{C3C19CE4-5C9B-4A7E-888D-2FCA15C5E2A4}" dt="2024-10-17T10:31:42.536" v="4125" actId="478"/>
        <pc:sldMkLst>
          <pc:docMk/>
          <pc:sldMk cId="2705994759" sldId="269"/>
        </pc:sldMkLst>
        <pc:spChg chg="del">
          <ac:chgData name="George K. Agyen" userId="02b2d74600512aae" providerId="LiveId" clId="{C3C19CE4-5C9B-4A7E-888D-2FCA15C5E2A4}" dt="2024-10-17T05:39:30.099" v="1241" actId="478"/>
          <ac:spMkLst>
            <pc:docMk/>
            <pc:sldMk cId="2705994759" sldId="269"/>
            <ac:spMk id="2" creationId="{3EA80B47-B0C5-44EA-B206-9A655E41C6D4}"/>
          </ac:spMkLst>
        </pc:spChg>
        <pc:spChg chg="del">
          <ac:chgData name="George K. Agyen" userId="02b2d74600512aae" providerId="LiveId" clId="{C3C19CE4-5C9B-4A7E-888D-2FCA15C5E2A4}" dt="2024-10-17T05:39:24.412" v="1240" actId="478"/>
          <ac:spMkLst>
            <pc:docMk/>
            <pc:sldMk cId="2705994759" sldId="269"/>
            <ac:spMk id="3" creationId="{ADCC2BFE-B430-4A9C-A727-8AFAD3F89FBA}"/>
          </ac:spMkLst>
        </pc:spChg>
        <pc:spChg chg="add mod">
          <ac:chgData name="George K. Agyen" userId="02b2d74600512aae" providerId="LiveId" clId="{C3C19CE4-5C9B-4A7E-888D-2FCA15C5E2A4}" dt="2024-10-17T09:29:27.260" v="3378" actId="1076"/>
          <ac:spMkLst>
            <pc:docMk/>
            <pc:sldMk cId="2705994759" sldId="269"/>
            <ac:spMk id="4" creationId="{F9669B02-4FDE-46FE-B4B5-9085FBC16CCC}"/>
          </ac:spMkLst>
        </pc:spChg>
        <pc:spChg chg="mod topLvl">
          <ac:chgData name="George K. Agyen" userId="02b2d74600512aae" providerId="LiveId" clId="{C3C19CE4-5C9B-4A7E-888D-2FCA15C5E2A4}" dt="2024-10-17T10:31:42.536" v="4125" actId="478"/>
          <ac:spMkLst>
            <pc:docMk/>
            <pc:sldMk cId="2705994759" sldId="269"/>
            <ac:spMk id="6" creationId="{47D2A549-72CA-429F-ACD6-692F3314D2F1}"/>
          </ac:spMkLst>
        </pc:spChg>
        <pc:spChg chg="add mod">
          <ac:chgData name="George K. Agyen" userId="02b2d74600512aae" providerId="LiveId" clId="{C3C19CE4-5C9B-4A7E-888D-2FCA15C5E2A4}" dt="2024-10-17T09:29:27.260" v="3378" actId="1076"/>
          <ac:spMkLst>
            <pc:docMk/>
            <pc:sldMk cId="2705994759" sldId="269"/>
            <ac:spMk id="9" creationId="{125CE0AC-C36F-4A74-B890-59F8E526D0B5}"/>
          </ac:spMkLst>
        </pc:spChg>
        <pc:spChg chg="add mod">
          <ac:chgData name="George K. Agyen" userId="02b2d74600512aae" providerId="LiveId" clId="{C3C19CE4-5C9B-4A7E-888D-2FCA15C5E2A4}" dt="2024-10-17T09:29:27.260" v="3378" actId="1076"/>
          <ac:spMkLst>
            <pc:docMk/>
            <pc:sldMk cId="2705994759" sldId="269"/>
            <ac:spMk id="10" creationId="{731CD9E6-0D29-4424-9888-96CE7F5AE0ED}"/>
          </ac:spMkLst>
        </pc:spChg>
        <pc:spChg chg="add mod">
          <ac:chgData name="George K. Agyen" userId="02b2d74600512aae" providerId="LiveId" clId="{C3C19CE4-5C9B-4A7E-888D-2FCA15C5E2A4}" dt="2024-10-17T09:29:27.260" v="3378" actId="1076"/>
          <ac:spMkLst>
            <pc:docMk/>
            <pc:sldMk cId="2705994759" sldId="269"/>
            <ac:spMk id="12" creationId="{550F5AFC-55D9-4225-A9C1-0CD0E66A7929}"/>
          </ac:spMkLst>
        </pc:spChg>
        <pc:spChg chg="add mod">
          <ac:chgData name="George K. Agyen" userId="02b2d74600512aae" providerId="LiveId" clId="{C3C19CE4-5C9B-4A7E-888D-2FCA15C5E2A4}" dt="2024-10-17T09:29:23.903" v="3377"/>
          <ac:spMkLst>
            <pc:docMk/>
            <pc:sldMk cId="2705994759" sldId="269"/>
            <ac:spMk id="14" creationId="{81933897-4A12-4F11-8E02-C42B7B73FD89}"/>
          </ac:spMkLst>
        </pc:spChg>
        <pc:grpChg chg="add del mod">
          <ac:chgData name="George K. Agyen" userId="02b2d74600512aae" providerId="LiveId" clId="{C3C19CE4-5C9B-4A7E-888D-2FCA15C5E2A4}" dt="2024-10-17T10:31:42.536" v="4125" actId="478"/>
          <ac:grpSpMkLst>
            <pc:docMk/>
            <pc:sldMk cId="2705994759" sldId="269"/>
            <ac:grpSpMk id="5" creationId="{2E8B4AE7-7BC5-4562-87C2-F236C3CA2889}"/>
          </ac:grpSpMkLst>
        </pc:grpChg>
        <pc:grpChg chg="add mod">
          <ac:chgData name="George K. Agyen" userId="02b2d74600512aae" providerId="LiveId" clId="{C3C19CE4-5C9B-4A7E-888D-2FCA15C5E2A4}" dt="2024-10-17T09:29:27.260" v="3378" actId="1076"/>
          <ac:grpSpMkLst>
            <pc:docMk/>
            <pc:sldMk cId="2705994759" sldId="269"/>
            <ac:grpSpMk id="8" creationId="{4CBFD566-CDB5-4637-BC2E-03468EEE12D4}"/>
          </ac:grpSpMkLst>
        </pc:grpChg>
        <pc:picChg chg="add mod">
          <ac:chgData name="George K. Agyen" userId="02b2d74600512aae" providerId="LiveId" clId="{C3C19CE4-5C9B-4A7E-888D-2FCA15C5E2A4}" dt="2024-10-17T06:20:27.749" v="1322"/>
          <ac:picMkLst>
            <pc:docMk/>
            <pc:sldMk cId="2705994759" sldId="269"/>
            <ac:picMk id="11" creationId="{A414F415-EEB8-4ABF-A1A4-A98AC39C74A2}"/>
          </ac:picMkLst>
        </pc:picChg>
        <pc:picChg chg="mod">
          <ac:chgData name="George K. Agyen" userId="02b2d74600512aae" providerId="LiveId" clId="{C3C19CE4-5C9B-4A7E-888D-2FCA15C5E2A4}" dt="2024-10-17T09:29:27.260" v="3378" actId="1076"/>
          <ac:picMkLst>
            <pc:docMk/>
            <pc:sldMk cId="2705994759" sldId="269"/>
            <ac:picMk id="5122" creationId="{E64186D3-9877-4C93-91AE-DCEF7A16D8C2}"/>
          </ac:picMkLst>
        </pc:picChg>
        <pc:cxnChg chg="del mod topLvl">
          <ac:chgData name="George K. Agyen" userId="02b2d74600512aae" providerId="LiveId" clId="{C3C19CE4-5C9B-4A7E-888D-2FCA15C5E2A4}" dt="2024-10-17T10:31:42.536" v="4125" actId="478"/>
          <ac:cxnSpMkLst>
            <pc:docMk/>
            <pc:sldMk cId="2705994759" sldId="269"/>
            <ac:cxnSpMk id="7" creationId="{8EB725B7-8312-4F3D-AAD2-DFA6CA32AA2B}"/>
          </ac:cxnSpMkLst>
        </pc:cxnChg>
      </pc:sldChg>
      <pc:sldChg chg="addSp delSp modSp new mod">
        <pc:chgData name="George K. Agyen" userId="02b2d74600512aae" providerId="LiveId" clId="{C3C19CE4-5C9B-4A7E-888D-2FCA15C5E2A4}" dt="2024-10-17T09:31:31.745" v="3416" actId="255"/>
        <pc:sldMkLst>
          <pc:docMk/>
          <pc:sldMk cId="109693163" sldId="270"/>
        </pc:sldMkLst>
        <pc:spChg chg="add mod">
          <ac:chgData name="George K. Agyen" userId="02b2d74600512aae" providerId="LiveId" clId="{C3C19CE4-5C9B-4A7E-888D-2FCA15C5E2A4}" dt="2024-10-17T09:31:19.060" v="3414" actId="255"/>
          <ac:spMkLst>
            <pc:docMk/>
            <pc:sldMk cId="109693163" sldId="270"/>
            <ac:spMk id="2" creationId="{09A5E2EF-E9DC-4393-940D-4D47EC99B112}"/>
          </ac:spMkLst>
        </pc:spChg>
        <pc:spChg chg="add mod">
          <ac:chgData name="George K. Agyen" userId="02b2d74600512aae" providerId="LiveId" clId="{C3C19CE4-5C9B-4A7E-888D-2FCA15C5E2A4}" dt="2024-10-17T09:31:27.132" v="3415" actId="255"/>
          <ac:spMkLst>
            <pc:docMk/>
            <pc:sldMk cId="109693163" sldId="270"/>
            <ac:spMk id="3" creationId="{B3BA102C-774E-4B3C-A1BC-F9D1AAC0C3B9}"/>
          </ac:spMkLst>
        </pc:spChg>
        <pc:spChg chg="add del mod">
          <ac:chgData name="George K. Agyen" userId="02b2d74600512aae" providerId="LiveId" clId="{C3C19CE4-5C9B-4A7E-888D-2FCA15C5E2A4}" dt="2024-10-17T07:47:15.716" v="2647"/>
          <ac:spMkLst>
            <pc:docMk/>
            <pc:sldMk cId="109693163" sldId="270"/>
            <ac:spMk id="5" creationId="{3FCDCF2D-4DAD-40C0-AB7D-4CC8E33CCC2F}"/>
          </ac:spMkLst>
        </pc:spChg>
        <pc:spChg chg="add mod">
          <ac:chgData name="George K. Agyen" userId="02b2d74600512aae" providerId="LiveId" clId="{C3C19CE4-5C9B-4A7E-888D-2FCA15C5E2A4}" dt="2024-10-17T09:31:31.745" v="3416" actId="255"/>
          <ac:spMkLst>
            <pc:docMk/>
            <pc:sldMk cId="109693163" sldId="270"/>
            <ac:spMk id="6" creationId="{C1345422-46F2-42B3-A707-211B22B54615}"/>
          </ac:spMkLst>
        </pc:spChg>
        <pc:spChg chg="add mod">
          <ac:chgData name="George K. Agyen" userId="02b2d74600512aae" providerId="LiveId" clId="{C3C19CE4-5C9B-4A7E-888D-2FCA15C5E2A4}" dt="2024-10-17T07:48:27.404" v="2663" actId="1076"/>
          <ac:spMkLst>
            <pc:docMk/>
            <pc:sldMk cId="109693163" sldId="270"/>
            <ac:spMk id="8" creationId="{416A3A75-CA76-406B-9E3C-72B8D1341E17}"/>
          </ac:spMkLst>
        </pc:spChg>
        <pc:spChg chg="add mod">
          <ac:chgData name="George K. Agyen" userId="02b2d74600512aae" providerId="LiveId" clId="{C3C19CE4-5C9B-4A7E-888D-2FCA15C5E2A4}" dt="2024-10-17T07:48:24.840" v="2662" actId="1076"/>
          <ac:spMkLst>
            <pc:docMk/>
            <pc:sldMk cId="109693163" sldId="270"/>
            <ac:spMk id="11" creationId="{D3EFFD20-A7F6-4A14-B83B-4BE761383202}"/>
          </ac:spMkLst>
        </pc:spChg>
        <pc:spChg chg="add mod">
          <ac:chgData name="George K. Agyen" userId="02b2d74600512aae" providerId="LiveId" clId="{C3C19CE4-5C9B-4A7E-888D-2FCA15C5E2A4}" dt="2024-10-17T07:49:46.150" v="2700" actId="164"/>
          <ac:spMkLst>
            <pc:docMk/>
            <pc:sldMk cId="109693163" sldId="270"/>
            <ac:spMk id="13" creationId="{B66C3464-C993-4C59-826D-DAABD54E1822}"/>
          </ac:spMkLst>
        </pc:spChg>
        <pc:spChg chg="add mod">
          <ac:chgData name="George K. Agyen" userId="02b2d74600512aae" providerId="LiveId" clId="{C3C19CE4-5C9B-4A7E-888D-2FCA15C5E2A4}" dt="2024-10-17T09:31:12.253" v="3413" actId="255"/>
          <ac:spMkLst>
            <pc:docMk/>
            <pc:sldMk cId="109693163" sldId="270"/>
            <ac:spMk id="15" creationId="{AD5F900A-3DEB-4524-AF3A-87BA4BCFC28C}"/>
          </ac:spMkLst>
        </pc:spChg>
        <pc:spChg chg="add mod">
          <ac:chgData name="George K. Agyen" userId="02b2d74600512aae" providerId="LiveId" clId="{C3C19CE4-5C9B-4A7E-888D-2FCA15C5E2A4}" dt="2024-10-17T07:53:43.803" v="2895" actId="14100"/>
          <ac:spMkLst>
            <pc:docMk/>
            <pc:sldMk cId="109693163" sldId="270"/>
            <ac:spMk id="17" creationId="{4F607E41-4F8E-4ED7-96BD-D25C893AE337}"/>
          </ac:spMkLst>
        </pc:spChg>
        <pc:spChg chg="add mod">
          <ac:chgData name="George K. Agyen" userId="02b2d74600512aae" providerId="LiveId" clId="{C3C19CE4-5C9B-4A7E-888D-2FCA15C5E2A4}" dt="2024-10-17T09:29:16.311" v="3374"/>
          <ac:spMkLst>
            <pc:docMk/>
            <pc:sldMk cId="109693163" sldId="270"/>
            <ac:spMk id="23" creationId="{7533A4D0-9918-4F8C-922F-BCA3A9817ADA}"/>
          </ac:spMkLst>
        </pc:spChg>
        <pc:grpChg chg="add mod">
          <ac:chgData name="George K. Agyen" userId="02b2d74600512aae" providerId="LiveId" clId="{C3C19CE4-5C9B-4A7E-888D-2FCA15C5E2A4}" dt="2024-10-17T07:48:24.840" v="2662" actId="1076"/>
          <ac:grpSpMkLst>
            <pc:docMk/>
            <pc:sldMk cId="109693163" sldId="270"/>
            <ac:grpSpMk id="4" creationId="{274BDE93-E073-49F7-A44F-3EFEE075093E}"/>
          </ac:grpSpMkLst>
        </pc:grpChg>
        <pc:grpChg chg="add mod">
          <ac:chgData name="George K. Agyen" userId="02b2d74600512aae" providerId="LiveId" clId="{C3C19CE4-5C9B-4A7E-888D-2FCA15C5E2A4}" dt="2024-10-17T07:48:27.404" v="2663" actId="1076"/>
          <ac:grpSpMkLst>
            <pc:docMk/>
            <pc:sldMk cId="109693163" sldId="270"/>
            <ac:grpSpMk id="7" creationId="{A543478C-172B-493D-8EE2-6218149B952C}"/>
          </ac:grpSpMkLst>
        </pc:grpChg>
        <pc:grpChg chg="add mod">
          <ac:chgData name="George K. Agyen" userId="02b2d74600512aae" providerId="LiveId" clId="{C3C19CE4-5C9B-4A7E-888D-2FCA15C5E2A4}" dt="2024-10-17T07:48:27.404" v="2663" actId="1076"/>
          <ac:grpSpMkLst>
            <pc:docMk/>
            <pc:sldMk cId="109693163" sldId="270"/>
            <ac:grpSpMk id="9" creationId="{A1A55675-C420-4BB0-9A63-173D66E7099F}"/>
          </ac:grpSpMkLst>
        </pc:grpChg>
        <pc:grpChg chg="add mod">
          <ac:chgData name="George K. Agyen" userId="02b2d74600512aae" providerId="LiveId" clId="{C3C19CE4-5C9B-4A7E-888D-2FCA15C5E2A4}" dt="2024-10-17T07:49:46.150" v="2700" actId="164"/>
          <ac:grpSpMkLst>
            <pc:docMk/>
            <pc:sldMk cId="109693163" sldId="270"/>
            <ac:grpSpMk id="10" creationId="{F8022983-F106-4135-B75C-AB8313A60087}"/>
          </ac:grpSpMkLst>
        </pc:grpChg>
        <pc:grpChg chg="add mod">
          <ac:chgData name="George K. Agyen" userId="02b2d74600512aae" providerId="LiveId" clId="{C3C19CE4-5C9B-4A7E-888D-2FCA15C5E2A4}" dt="2024-10-17T07:48:24.840" v="2662" actId="1076"/>
          <ac:grpSpMkLst>
            <pc:docMk/>
            <pc:sldMk cId="109693163" sldId="270"/>
            <ac:grpSpMk id="12" creationId="{70D3B4C0-AAAD-48B3-A827-F71F1BB72289}"/>
          </ac:grpSpMkLst>
        </pc:grpChg>
        <pc:grpChg chg="add mod">
          <ac:chgData name="George K. Agyen" userId="02b2d74600512aae" providerId="LiveId" clId="{C3C19CE4-5C9B-4A7E-888D-2FCA15C5E2A4}" dt="2024-10-17T07:49:46.150" v="2700" actId="164"/>
          <ac:grpSpMkLst>
            <pc:docMk/>
            <pc:sldMk cId="109693163" sldId="270"/>
            <ac:grpSpMk id="14" creationId="{92CC78E5-EB76-4AAB-9D34-5159712942B5}"/>
          </ac:grpSpMkLst>
        </pc:grpChg>
        <pc:grpChg chg="add mod">
          <ac:chgData name="George K. Agyen" userId="02b2d74600512aae" providerId="LiveId" clId="{C3C19CE4-5C9B-4A7E-888D-2FCA15C5E2A4}" dt="2024-10-17T07:53:43.803" v="2895" actId="14100"/>
          <ac:grpSpMkLst>
            <pc:docMk/>
            <pc:sldMk cId="109693163" sldId="270"/>
            <ac:grpSpMk id="16" creationId="{A00D1877-23D2-4993-B58D-39DCDC13BA7C}"/>
          </ac:grpSpMkLst>
        </pc:grpChg>
        <pc:grpChg chg="add mod">
          <ac:chgData name="George K. Agyen" userId="02b2d74600512aae" providerId="LiveId" clId="{C3C19CE4-5C9B-4A7E-888D-2FCA15C5E2A4}" dt="2024-10-17T07:53:43.803" v="2895" actId="14100"/>
          <ac:grpSpMkLst>
            <pc:docMk/>
            <pc:sldMk cId="109693163" sldId="270"/>
            <ac:grpSpMk id="18" creationId="{B063A853-9430-4239-9917-0387421D0507}"/>
          </ac:grpSpMkLst>
        </pc:grpChg>
        <pc:picChg chg="add mod">
          <ac:chgData name="George K. Agyen" userId="02b2d74600512aae" providerId="LiveId" clId="{C3C19CE4-5C9B-4A7E-888D-2FCA15C5E2A4}" dt="2024-10-17T07:48:27.404" v="2663" actId="1076"/>
          <ac:picMkLst>
            <pc:docMk/>
            <pc:sldMk cId="109693163" sldId="270"/>
            <ac:picMk id="5122" creationId="{202A39F2-F60A-4E62-BB52-7EC0F6840219}"/>
          </ac:picMkLst>
        </pc:picChg>
        <pc:picChg chg="add mod">
          <ac:chgData name="George K. Agyen" userId="02b2d74600512aae" providerId="LiveId" clId="{C3C19CE4-5C9B-4A7E-888D-2FCA15C5E2A4}" dt="2024-10-17T07:48:34.414" v="2665" actId="14100"/>
          <ac:picMkLst>
            <pc:docMk/>
            <pc:sldMk cId="109693163" sldId="270"/>
            <ac:picMk id="5124" creationId="{A69D4B20-1157-42B7-8981-3915CA6C2AFE}"/>
          </ac:picMkLst>
        </pc:picChg>
        <pc:picChg chg="add mod">
          <ac:chgData name="George K. Agyen" userId="02b2d74600512aae" providerId="LiveId" clId="{C3C19CE4-5C9B-4A7E-888D-2FCA15C5E2A4}" dt="2024-10-17T07:48:24.840" v="2662" actId="1076"/>
          <ac:picMkLst>
            <pc:docMk/>
            <pc:sldMk cId="109693163" sldId="270"/>
            <ac:picMk id="5126" creationId="{DCC7F05B-B9DF-4261-8AAD-4FD65E7897AF}"/>
          </ac:picMkLst>
        </pc:picChg>
        <pc:picChg chg="add mod">
          <ac:chgData name="George K. Agyen" userId="02b2d74600512aae" providerId="LiveId" clId="{C3C19CE4-5C9B-4A7E-888D-2FCA15C5E2A4}" dt="2024-10-17T07:53:43.803" v="2895" actId="14100"/>
          <ac:picMkLst>
            <pc:docMk/>
            <pc:sldMk cId="109693163" sldId="270"/>
            <ac:picMk id="5128" creationId="{010DA08C-4768-4E56-8EEA-00E9036FDA82}"/>
          </ac:picMkLst>
        </pc:picChg>
      </pc:sldChg>
      <pc:sldChg chg="addSp delSp modSp new mod">
        <pc:chgData name="George K. Agyen" userId="02b2d74600512aae" providerId="LiveId" clId="{C3C19CE4-5C9B-4A7E-888D-2FCA15C5E2A4}" dt="2024-10-17T10:31:37.942" v="4124" actId="478"/>
        <pc:sldMkLst>
          <pc:docMk/>
          <pc:sldMk cId="529535128" sldId="271"/>
        </pc:sldMkLst>
        <pc:spChg chg="mod">
          <ac:chgData name="George K. Agyen" userId="02b2d74600512aae" providerId="LiveId" clId="{C3C19CE4-5C9B-4A7E-888D-2FCA15C5E2A4}" dt="2024-10-17T08:08:17.039" v="2973" actId="20577"/>
          <ac:spMkLst>
            <pc:docMk/>
            <pc:sldMk cId="529535128" sldId="271"/>
            <ac:spMk id="5" creationId="{3FBD40BE-101D-4EB1-8D88-F573D05F59B1}"/>
          </ac:spMkLst>
        </pc:spChg>
        <pc:spChg chg="mod">
          <ac:chgData name="George K. Agyen" userId="02b2d74600512aae" providerId="LiveId" clId="{C3C19CE4-5C9B-4A7E-888D-2FCA15C5E2A4}" dt="2024-10-17T08:08:47.334" v="2997" actId="20577"/>
          <ac:spMkLst>
            <pc:docMk/>
            <pc:sldMk cId="529535128" sldId="271"/>
            <ac:spMk id="8" creationId="{1D27E04D-6226-41FE-A998-08002E75BA97}"/>
          </ac:spMkLst>
        </pc:spChg>
        <pc:spChg chg="mod topLvl">
          <ac:chgData name="George K. Agyen" userId="02b2d74600512aae" providerId="LiveId" clId="{C3C19CE4-5C9B-4A7E-888D-2FCA15C5E2A4}" dt="2024-10-17T10:31:37.942" v="4124" actId="478"/>
          <ac:spMkLst>
            <pc:docMk/>
            <pc:sldMk cId="529535128" sldId="271"/>
            <ac:spMk id="11" creationId="{DA0F0E40-72BF-4C5E-8EEF-C6D5A52982DF}"/>
          </ac:spMkLst>
        </pc:spChg>
        <pc:spChg chg="add del">
          <ac:chgData name="George K. Agyen" userId="02b2d74600512aae" providerId="LiveId" clId="{C3C19CE4-5C9B-4A7E-888D-2FCA15C5E2A4}" dt="2024-10-17T09:22:53.415" v="3315" actId="22"/>
          <ac:spMkLst>
            <pc:docMk/>
            <pc:sldMk cId="529535128" sldId="271"/>
            <ac:spMk id="18" creationId="{AB1F8BAA-923F-45AD-B516-D18F5B0D959F}"/>
          </ac:spMkLst>
        </pc:spChg>
        <pc:spChg chg="add mod">
          <ac:chgData name="George K. Agyen" userId="02b2d74600512aae" providerId="LiveId" clId="{C3C19CE4-5C9B-4A7E-888D-2FCA15C5E2A4}" dt="2024-10-17T09:29:29.605" v="3379"/>
          <ac:spMkLst>
            <pc:docMk/>
            <pc:sldMk cId="529535128" sldId="271"/>
            <ac:spMk id="19" creationId="{623BD7B5-03F4-4281-9A12-A1401F03DAC9}"/>
          </ac:spMkLst>
        </pc:spChg>
        <pc:grpChg chg="add del mod">
          <ac:chgData name="George K. Agyen" userId="02b2d74600512aae" providerId="LiveId" clId="{C3C19CE4-5C9B-4A7E-888D-2FCA15C5E2A4}" dt="2024-10-17T08:08:26.704" v="2975" actId="478"/>
          <ac:grpSpMkLst>
            <pc:docMk/>
            <pc:sldMk cId="529535128" sldId="271"/>
            <ac:grpSpMk id="4" creationId="{B60B3A00-A7CF-4BC4-840B-6CC585638A35}"/>
          </ac:grpSpMkLst>
        </pc:grpChg>
        <pc:grpChg chg="add del mod">
          <ac:chgData name="George K. Agyen" userId="02b2d74600512aae" providerId="LiveId" clId="{C3C19CE4-5C9B-4A7E-888D-2FCA15C5E2A4}" dt="2024-10-17T08:09:07.805" v="3001" actId="478"/>
          <ac:grpSpMkLst>
            <pc:docMk/>
            <pc:sldMk cId="529535128" sldId="271"/>
            <ac:grpSpMk id="7" creationId="{6879C754-C68D-4B67-AF7D-1696ECD04458}"/>
          </ac:grpSpMkLst>
        </pc:grpChg>
        <pc:grpChg chg="add del mod">
          <ac:chgData name="George K. Agyen" userId="02b2d74600512aae" providerId="LiveId" clId="{C3C19CE4-5C9B-4A7E-888D-2FCA15C5E2A4}" dt="2024-10-17T10:31:37.942" v="4124" actId="478"/>
          <ac:grpSpMkLst>
            <pc:docMk/>
            <pc:sldMk cId="529535128" sldId="271"/>
            <ac:grpSpMk id="10" creationId="{7461DFC2-5B0C-4BC0-A716-BFFE289946C5}"/>
          </ac:grpSpMkLst>
        </pc:grpChg>
        <pc:picChg chg="add mod modCrop">
          <ac:chgData name="George K. Agyen" userId="02b2d74600512aae" providerId="LiveId" clId="{C3C19CE4-5C9B-4A7E-888D-2FCA15C5E2A4}" dt="2024-10-17T08:06:51.892" v="2913" actId="1076"/>
          <ac:picMkLst>
            <pc:docMk/>
            <pc:sldMk cId="529535128" sldId="271"/>
            <ac:picMk id="3" creationId="{7CFE5D1B-C120-4822-936C-1EB7A4115C6A}"/>
          </ac:picMkLst>
        </pc:picChg>
        <pc:cxnChg chg="mod">
          <ac:chgData name="George K. Agyen" userId="02b2d74600512aae" providerId="LiveId" clId="{C3C19CE4-5C9B-4A7E-888D-2FCA15C5E2A4}" dt="2024-10-17T08:07:14.007" v="2915"/>
          <ac:cxnSpMkLst>
            <pc:docMk/>
            <pc:sldMk cId="529535128" sldId="271"/>
            <ac:cxnSpMk id="6" creationId="{A8C75572-5499-43B5-BE1C-75189A107F93}"/>
          </ac:cxnSpMkLst>
        </pc:cxnChg>
        <pc:cxnChg chg="mod">
          <ac:chgData name="George K. Agyen" userId="02b2d74600512aae" providerId="LiveId" clId="{C3C19CE4-5C9B-4A7E-888D-2FCA15C5E2A4}" dt="2024-10-17T08:08:36.668" v="2976"/>
          <ac:cxnSpMkLst>
            <pc:docMk/>
            <pc:sldMk cId="529535128" sldId="271"/>
            <ac:cxnSpMk id="9" creationId="{4E04A22A-E504-4B50-B115-E442954457FA}"/>
          </ac:cxnSpMkLst>
        </pc:cxnChg>
        <pc:cxnChg chg="del mod topLvl">
          <ac:chgData name="George K. Agyen" userId="02b2d74600512aae" providerId="LiveId" clId="{C3C19CE4-5C9B-4A7E-888D-2FCA15C5E2A4}" dt="2024-10-17T10:31:37.942" v="4124" actId="478"/>
          <ac:cxnSpMkLst>
            <pc:docMk/>
            <pc:sldMk cId="529535128" sldId="271"/>
            <ac:cxnSpMk id="12" creationId="{2D196A09-B181-4D6F-8948-C27603CB3F87}"/>
          </ac:cxnSpMkLst>
        </pc:cxnChg>
      </pc:sldChg>
      <pc:sldChg chg="addSp delSp modSp new mod">
        <pc:chgData name="George K. Agyen" userId="02b2d74600512aae" providerId="LiveId" clId="{C3C19CE4-5C9B-4A7E-888D-2FCA15C5E2A4}" dt="2024-10-17T10:56:15.320" v="4226" actId="1076"/>
        <pc:sldMkLst>
          <pc:docMk/>
          <pc:sldMk cId="2142429342" sldId="272"/>
        </pc:sldMkLst>
        <pc:spChg chg="mod topLvl">
          <ac:chgData name="George K. Agyen" userId="02b2d74600512aae" providerId="LiveId" clId="{C3C19CE4-5C9B-4A7E-888D-2FCA15C5E2A4}" dt="2024-10-17T10:31:24.594" v="4123" actId="1076"/>
          <ac:spMkLst>
            <pc:docMk/>
            <pc:sldMk cId="2142429342" sldId="272"/>
            <ac:spMk id="3" creationId="{B3248A2F-44D0-46CC-BD40-872C453725AD}"/>
          </ac:spMkLst>
        </pc:spChg>
        <pc:spChg chg="add mod">
          <ac:chgData name="George K. Agyen" userId="02b2d74600512aae" providerId="LiveId" clId="{C3C19CE4-5C9B-4A7E-888D-2FCA15C5E2A4}" dt="2024-10-17T10:55:52.750" v="4222" actId="1076"/>
          <ac:spMkLst>
            <pc:docMk/>
            <pc:sldMk cId="2142429342" sldId="272"/>
            <ac:spMk id="5" creationId="{B3F08CAB-5465-4623-9DA6-ECDE7F2C7216}"/>
          </ac:spMkLst>
        </pc:spChg>
        <pc:spChg chg="add mod topLvl">
          <ac:chgData name="George K. Agyen" userId="02b2d74600512aae" providerId="LiveId" clId="{C3C19CE4-5C9B-4A7E-888D-2FCA15C5E2A4}" dt="2024-10-17T10:55:56.755" v="4223" actId="164"/>
          <ac:spMkLst>
            <pc:docMk/>
            <pc:sldMk cId="2142429342" sldId="272"/>
            <ac:spMk id="8" creationId="{C4ECDAFF-596F-44D3-9861-F20721CD1FB9}"/>
          </ac:spMkLst>
        </pc:spChg>
        <pc:spChg chg="add mod">
          <ac:chgData name="George K. Agyen" userId="02b2d74600512aae" providerId="LiveId" clId="{C3C19CE4-5C9B-4A7E-888D-2FCA15C5E2A4}" dt="2024-10-17T10:55:18.205" v="4194" actId="14100"/>
          <ac:spMkLst>
            <pc:docMk/>
            <pc:sldMk cId="2142429342" sldId="272"/>
            <ac:spMk id="9" creationId="{10F37DA1-F75B-4581-BBEB-887B8A4A4928}"/>
          </ac:spMkLst>
        </pc:spChg>
        <pc:spChg chg="add mod">
          <ac:chgData name="George K. Agyen" userId="02b2d74600512aae" providerId="LiveId" clId="{C3C19CE4-5C9B-4A7E-888D-2FCA15C5E2A4}" dt="2024-10-17T10:30:58.520" v="4118" actId="1076"/>
          <ac:spMkLst>
            <pc:docMk/>
            <pc:sldMk cId="2142429342" sldId="272"/>
            <ac:spMk id="12" creationId="{9CCA1640-A3A3-4353-B200-3AEDECA8B0D9}"/>
          </ac:spMkLst>
        </pc:spChg>
        <pc:spChg chg="add del">
          <ac:chgData name="George K. Agyen" userId="02b2d74600512aae" providerId="LiveId" clId="{C3C19CE4-5C9B-4A7E-888D-2FCA15C5E2A4}" dt="2024-10-17T10:30:04.113" v="4108"/>
          <ac:spMkLst>
            <pc:docMk/>
            <pc:sldMk cId="2142429342" sldId="272"/>
            <ac:spMk id="14" creationId="{4E596584-87BE-4529-B327-88D6410A2973}"/>
          </ac:spMkLst>
        </pc:spChg>
        <pc:spChg chg="add mod">
          <ac:chgData name="George K. Agyen" userId="02b2d74600512aae" providerId="LiveId" clId="{C3C19CE4-5C9B-4A7E-888D-2FCA15C5E2A4}" dt="2024-10-17T10:55:47.321" v="4221" actId="20577"/>
          <ac:spMkLst>
            <pc:docMk/>
            <pc:sldMk cId="2142429342" sldId="272"/>
            <ac:spMk id="18" creationId="{35AF62D1-0FD5-4F50-930B-F3930EE3B6CE}"/>
          </ac:spMkLst>
        </pc:spChg>
        <pc:grpChg chg="add del mod">
          <ac:chgData name="George K. Agyen" userId="02b2d74600512aae" providerId="LiveId" clId="{C3C19CE4-5C9B-4A7E-888D-2FCA15C5E2A4}" dt="2024-10-17T10:31:20.687" v="4122" actId="478"/>
          <ac:grpSpMkLst>
            <pc:docMk/>
            <pc:sldMk cId="2142429342" sldId="272"/>
            <ac:grpSpMk id="2" creationId="{F8CFFF34-78A9-40F3-B220-E4A6F8AB0B04}"/>
          </ac:grpSpMkLst>
        </pc:grpChg>
        <pc:grpChg chg="add del mod">
          <ac:chgData name="George K. Agyen" userId="02b2d74600512aae" providerId="LiveId" clId="{C3C19CE4-5C9B-4A7E-888D-2FCA15C5E2A4}" dt="2024-10-17T10:29:56.016" v="4107" actId="165"/>
          <ac:grpSpMkLst>
            <pc:docMk/>
            <pc:sldMk cId="2142429342" sldId="272"/>
            <ac:grpSpMk id="11" creationId="{563FE8C0-85E8-4DAA-A5EF-65C9EFAFDD18}"/>
          </ac:grpSpMkLst>
        </pc:grpChg>
        <pc:grpChg chg="add mod">
          <ac:chgData name="George K. Agyen" userId="02b2d74600512aae" providerId="LiveId" clId="{C3C19CE4-5C9B-4A7E-888D-2FCA15C5E2A4}" dt="2024-10-17T10:56:10.220" v="4225" actId="1076"/>
          <ac:grpSpMkLst>
            <pc:docMk/>
            <pc:sldMk cId="2142429342" sldId="272"/>
            <ac:grpSpMk id="16" creationId="{D82EF304-28B1-4A5F-AD58-0CF9A8C89AE2}"/>
          </ac:grpSpMkLst>
        </pc:grpChg>
        <pc:grpChg chg="add mod">
          <ac:chgData name="George K. Agyen" userId="02b2d74600512aae" providerId="LiveId" clId="{C3C19CE4-5C9B-4A7E-888D-2FCA15C5E2A4}" dt="2024-10-17T10:56:15.320" v="4226" actId="1076"/>
          <ac:grpSpMkLst>
            <pc:docMk/>
            <pc:sldMk cId="2142429342" sldId="272"/>
            <ac:grpSpMk id="17" creationId="{90F74D59-5B9D-440D-BF6B-2A197AE57960}"/>
          </ac:grpSpMkLst>
        </pc:grpChg>
        <pc:grpChg chg="add mod">
          <ac:chgData name="George K. Agyen" userId="02b2d74600512aae" providerId="LiveId" clId="{C3C19CE4-5C9B-4A7E-888D-2FCA15C5E2A4}" dt="2024-10-17T10:56:04.452" v="4224" actId="1076"/>
          <ac:grpSpMkLst>
            <pc:docMk/>
            <pc:sldMk cId="2142429342" sldId="272"/>
            <ac:grpSpMk id="19" creationId="{0A85F2C1-B805-4B71-91F6-D901DE578F9E}"/>
          </ac:grpSpMkLst>
        </pc:grpChg>
        <pc:picChg chg="add del mod topLvl">
          <ac:chgData name="George K. Agyen" userId="02b2d74600512aae" providerId="LiveId" clId="{C3C19CE4-5C9B-4A7E-888D-2FCA15C5E2A4}" dt="2024-10-17T10:30:04.113" v="4108"/>
          <ac:picMkLst>
            <pc:docMk/>
            <pc:sldMk cId="2142429342" sldId="272"/>
            <ac:picMk id="7" creationId="{44F4077F-14B5-4F54-AFEA-2BC926C235AA}"/>
          </ac:picMkLst>
        </pc:picChg>
        <pc:picChg chg="add mod modCrop">
          <ac:chgData name="George K. Agyen" userId="02b2d74600512aae" providerId="LiveId" clId="{C3C19CE4-5C9B-4A7E-888D-2FCA15C5E2A4}" dt="2024-10-17T10:30:32.859" v="4113" actId="164"/>
          <ac:picMkLst>
            <pc:docMk/>
            <pc:sldMk cId="2142429342" sldId="272"/>
            <ac:picMk id="10" creationId="{2843FB9A-C879-4C1D-964A-1D4645506389}"/>
          </ac:picMkLst>
        </pc:picChg>
        <pc:picChg chg="add mod">
          <ac:chgData name="George K. Agyen" userId="02b2d74600512aae" providerId="LiveId" clId="{C3C19CE4-5C9B-4A7E-888D-2FCA15C5E2A4}" dt="2024-10-17T10:30:11.208" v="4109" actId="164"/>
          <ac:picMkLst>
            <pc:docMk/>
            <pc:sldMk cId="2142429342" sldId="272"/>
            <ac:picMk id="13" creationId="{96D1B964-AFED-4A33-8842-F160522AA812}"/>
          </ac:picMkLst>
        </pc:picChg>
        <pc:picChg chg="mod">
          <ac:chgData name="George K. Agyen" userId="02b2d74600512aae" providerId="LiveId" clId="{C3C19CE4-5C9B-4A7E-888D-2FCA15C5E2A4}" dt="2024-10-17T10:55:56.755" v="4223" actId="164"/>
          <ac:picMkLst>
            <pc:docMk/>
            <pc:sldMk cId="2142429342" sldId="272"/>
            <ac:picMk id="15" creationId="{87EA3536-47A8-4CE6-93ED-9D764D738EFE}"/>
          </ac:picMkLst>
        </pc:picChg>
        <pc:cxnChg chg="del mod topLvl">
          <ac:chgData name="George K. Agyen" userId="02b2d74600512aae" providerId="LiveId" clId="{C3C19CE4-5C9B-4A7E-888D-2FCA15C5E2A4}" dt="2024-10-17T10:31:20.687" v="4122" actId="478"/>
          <ac:cxnSpMkLst>
            <pc:docMk/>
            <pc:sldMk cId="2142429342" sldId="272"/>
            <ac:cxnSpMk id="4" creationId="{4E133BC2-DF40-481C-8207-5AA77531FF48}"/>
          </ac:cxnSpMkLst>
        </pc:cxnChg>
      </pc:sldChg>
      <pc:sldChg chg="addSp delSp modSp new mod modAnim">
        <pc:chgData name="George K. Agyen" userId="02b2d74600512aae" providerId="LiveId" clId="{C3C19CE4-5C9B-4A7E-888D-2FCA15C5E2A4}" dt="2024-10-20T06:39:22.880" v="7935" actId="20577"/>
        <pc:sldMkLst>
          <pc:docMk/>
          <pc:sldMk cId="2513395419" sldId="273"/>
        </pc:sldMkLst>
        <pc:spChg chg="add del mod">
          <ac:chgData name="George K. Agyen" userId="02b2d74600512aae" providerId="LiveId" clId="{C3C19CE4-5C9B-4A7E-888D-2FCA15C5E2A4}" dt="2024-10-17T10:28:58.920" v="4103" actId="21"/>
          <ac:spMkLst>
            <pc:docMk/>
            <pc:sldMk cId="2513395419" sldId="273"/>
            <ac:spMk id="2" creationId="{FD0FAA68-89C7-4255-9B22-09C590F4E760}"/>
          </ac:spMkLst>
        </pc:spChg>
        <pc:spChg chg="add del mod">
          <ac:chgData name="George K. Agyen" userId="02b2d74600512aae" providerId="LiveId" clId="{C3C19CE4-5C9B-4A7E-888D-2FCA15C5E2A4}" dt="2024-10-17T10:27:43.833" v="4092" actId="21"/>
          <ac:spMkLst>
            <pc:docMk/>
            <pc:sldMk cId="2513395419" sldId="273"/>
            <ac:spMk id="3" creationId="{530B4D41-0CC3-46CD-A3E3-5C64F1250B80}"/>
          </ac:spMkLst>
        </pc:spChg>
        <pc:spChg chg="add mod">
          <ac:chgData name="George K. Agyen" userId="02b2d74600512aae" providerId="LiveId" clId="{C3C19CE4-5C9B-4A7E-888D-2FCA15C5E2A4}" dt="2024-10-20T06:39:22.880" v="7935" actId="20577"/>
          <ac:spMkLst>
            <pc:docMk/>
            <pc:sldMk cId="2513395419" sldId="273"/>
            <ac:spMk id="9" creationId="{ABC69FD1-4B1C-4012-8AB6-5BF1EF9FBEFE}"/>
          </ac:spMkLst>
        </pc:spChg>
        <pc:spChg chg="add mod">
          <ac:chgData name="George K. Agyen" userId="02b2d74600512aae" providerId="LiveId" clId="{C3C19CE4-5C9B-4A7E-888D-2FCA15C5E2A4}" dt="2024-10-17T11:08:59.748" v="4325" actId="164"/>
          <ac:spMkLst>
            <pc:docMk/>
            <pc:sldMk cId="2513395419" sldId="273"/>
            <ac:spMk id="11" creationId="{CA813C8D-BB93-4D8D-BC7E-C5A5445AC34E}"/>
          </ac:spMkLst>
        </pc:spChg>
        <pc:spChg chg="add mod">
          <ac:chgData name="George K. Agyen" userId="02b2d74600512aae" providerId="LiveId" clId="{C3C19CE4-5C9B-4A7E-888D-2FCA15C5E2A4}" dt="2024-10-17T11:09:02.733" v="4326" actId="164"/>
          <ac:spMkLst>
            <pc:docMk/>
            <pc:sldMk cId="2513395419" sldId="273"/>
            <ac:spMk id="16" creationId="{67FB7A89-20AE-499B-944C-A443B5AF0543}"/>
          </ac:spMkLst>
        </pc:spChg>
        <pc:spChg chg="add mod">
          <ac:chgData name="George K. Agyen" userId="02b2d74600512aae" providerId="LiveId" clId="{C3C19CE4-5C9B-4A7E-888D-2FCA15C5E2A4}" dt="2024-10-17T11:09:05.625" v="4327" actId="164"/>
          <ac:spMkLst>
            <pc:docMk/>
            <pc:sldMk cId="2513395419" sldId="273"/>
            <ac:spMk id="17" creationId="{57BB9377-A1FE-4B16-A2F4-4673BD327635}"/>
          </ac:spMkLst>
        </pc:spChg>
        <pc:grpChg chg="add mod">
          <ac:chgData name="George K. Agyen" userId="02b2d74600512aae" providerId="LiveId" clId="{C3C19CE4-5C9B-4A7E-888D-2FCA15C5E2A4}" dt="2024-10-17T11:09:05.625" v="4327" actId="164"/>
          <ac:grpSpMkLst>
            <pc:docMk/>
            <pc:sldMk cId="2513395419" sldId="273"/>
            <ac:grpSpMk id="10" creationId="{9D4BF5C3-CA6A-45F5-A325-34373AD4A3E9}"/>
          </ac:grpSpMkLst>
        </pc:grpChg>
        <pc:grpChg chg="add mod">
          <ac:chgData name="George K. Agyen" userId="02b2d74600512aae" providerId="LiveId" clId="{C3C19CE4-5C9B-4A7E-888D-2FCA15C5E2A4}" dt="2024-10-17T11:08:59.748" v="4325" actId="164"/>
          <ac:grpSpMkLst>
            <pc:docMk/>
            <pc:sldMk cId="2513395419" sldId="273"/>
            <ac:grpSpMk id="12" creationId="{8BEA4052-5F7E-4D87-8723-647FF563D0A9}"/>
          </ac:grpSpMkLst>
        </pc:grpChg>
        <pc:grpChg chg="add mod">
          <ac:chgData name="George K. Agyen" userId="02b2d74600512aae" providerId="LiveId" clId="{C3C19CE4-5C9B-4A7E-888D-2FCA15C5E2A4}" dt="2024-10-17T11:09:02.733" v="4326" actId="164"/>
          <ac:grpSpMkLst>
            <pc:docMk/>
            <pc:sldMk cId="2513395419" sldId="273"/>
            <ac:grpSpMk id="13" creationId="{3C61F3F6-132D-450E-B1BE-AFE866AEDA60}"/>
          </ac:grpSpMkLst>
        </pc:grpChg>
        <pc:grpChg chg="add mod">
          <ac:chgData name="George K. Agyen" userId="02b2d74600512aae" providerId="LiveId" clId="{C3C19CE4-5C9B-4A7E-888D-2FCA15C5E2A4}" dt="2024-10-17T11:09:05.625" v="4327" actId="164"/>
          <ac:grpSpMkLst>
            <pc:docMk/>
            <pc:sldMk cId="2513395419" sldId="273"/>
            <ac:grpSpMk id="14" creationId="{B2551AA8-E68C-48CA-90FD-D5E6D38A2E70}"/>
          </ac:grpSpMkLst>
        </pc:grpChg>
        <pc:picChg chg="add del mod modCrop">
          <ac:chgData name="George K. Agyen" userId="02b2d74600512aae" providerId="LiveId" clId="{C3C19CE4-5C9B-4A7E-888D-2FCA15C5E2A4}" dt="2024-10-17T10:27:43.833" v="4092" actId="21"/>
          <ac:picMkLst>
            <pc:docMk/>
            <pc:sldMk cId="2513395419" sldId="273"/>
            <ac:picMk id="5" creationId="{8FAABB61-8C15-42C8-968E-C0B17A7986FC}"/>
          </ac:picMkLst>
        </pc:picChg>
        <pc:picChg chg="add del mod modCrop">
          <ac:chgData name="George K. Agyen" userId="02b2d74600512aae" providerId="LiveId" clId="{C3C19CE4-5C9B-4A7E-888D-2FCA15C5E2A4}" dt="2024-10-17T10:28:58.920" v="4103" actId="21"/>
          <ac:picMkLst>
            <pc:docMk/>
            <pc:sldMk cId="2513395419" sldId="273"/>
            <ac:picMk id="7" creationId="{DFFBB446-1EA5-42C0-92E7-6906F0E200D1}"/>
          </ac:picMkLst>
        </pc:picChg>
        <pc:picChg chg="add mod">
          <ac:chgData name="George K. Agyen" userId="02b2d74600512aae" providerId="LiveId" clId="{C3C19CE4-5C9B-4A7E-888D-2FCA15C5E2A4}" dt="2024-10-17T13:45:51.129" v="4567"/>
          <ac:picMkLst>
            <pc:docMk/>
            <pc:sldMk cId="2513395419" sldId="273"/>
            <ac:picMk id="14338" creationId="{F1B1D7C7-1186-406F-AE6A-F402323BE29A}"/>
          </ac:picMkLst>
        </pc:picChg>
        <pc:picChg chg="add mod">
          <ac:chgData name="George K. Agyen" userId="02b2d74600512aae" providerId="LiveId" clId="{C3C19CE4-5C9B-4A7E-888D-2FCA15C5E2A4}" dt="2024-10-17T13:44:47.754" v="4558"/>
          <ac:picMkLst>
            <pc:docMk/>
            <pc:sldMk cId="2513395419" sldId="273"/>
            <ac:picMk id="14340" creationId="{BC437491-7591-4E43-B6B9-194D5F1D9B33}"/>
          </ac:picMkLst>
        </pc:picChg>
        <pc:picChg chg="add mod">
          <ac:chgData name="George K. Agyen" userId="02b2d74600512aae" providerId="LiveId" clId="{C3C19CE4-5C9B-4A7E-888D-2FCA15C5E2A4}" dt="2024-10-17T11:07:36.641" v="4272" actId="1076"/>
          <ac:picMkLst>
            <pc:docMk/>
            <pc:sldMk cId="2513395419" sldId="273"/>
            <ac:picMk id="14342" creationId="{96AC0CC2-3C06-4507-A3C2-D21A4F9C56CF}"/>
          </ac:picMkLst>
        </pc:picChg>
        <pc:picChg chg="add mod">
          <ac:chgData name="George K. Agyen" userId="02b2d74600512aae" providerId="LiveId" clId="{C3C19CE4-5C9B-4A7E-888D-2FCA15C5E2A4}" dt="2024-10-17T11:07:36.641" v="4272" actId="1076"/>
          <ac:picMkLst>
            <pc:docMk/>
            <pc:sldMk cId="2513395419" sldId="273"/>
            <ac:picMk id="14344" creationId="{11813426-E009-4BD3-B3EC-B0400F95A9F6}"/>
          </ac:picMkLst>
        </pc:picChg>
      </pc:sldChg>
      <pc:sldChg chg="addSp delSp modSp new mod modAnim">
        <pc:chgData name="George K. Agyen" userId="02b2d74600512aae" providerId="LiveId" clId="{C3C19CE4-5C9B-4A7E-888D-2FCA15C5E2A4}" dt="2024-10-17T09:55:43.161" v="3706"/>
        <pc:sldMkLst>
          <pc:docMk/>
          <pc:sldMk cId="294199432" sldId="274"/>
        </pc:sldMkLst>
        <pc:spChg chg="add del mod">
          <ac:chgData name="George K. Agyen" userId="02b2d74600512aae" providerId="LiveId" clId="{C3C19CE4-5C9B-4A7E-888D-2FCA15C5E2A4}" dt="2024-10-17T09:22:48.214" v="3313" actId="478"/>
          <ac:spMkLst>
            <pc:docMk/>
            <pc:sldMk cId="294199432" sldId="274"/>
            <ac:spMk id="3" creationId="{D4DE25E0-EC1A-42F2-8C04-46B0B4D5385E}"/>
          </ac:spMkLst>
        </pc:spChg>
        <pc:spChg chg="add mod">
          <ac:chgData name="George K. Agyen" userId="02b2d74600512aae" providerId="LiveId" clId="{C3C19CE4-5C9B-4A7E-888D-2FCA15C5E2A4}" dt="2024-10-17T09:34:56.374" v="3435"/>
          <ac:spMkLst>
            <pc:docMk/>
            <pc:sldMk cId="294199432" sldId="274"/>
            <ac:spMk id="4" creationId="{D713FB57-1A49-4EA3-931D-1D89341B10B8}"/>
          </ac:spMkLst>
        </pc:spChg>
        <pc:spChg chg="add mod">
          <ac:chgData name="George K. Agyen" userId="02b2d74600512aae" providerId="LiveId" clId="{C3C19CE4-5C9B-4A7E-888D-2FCA15C5E2A4}" dt="2024-10-17T09:48:59.239" v="3675" actId="1076"/>
          <ac:spMkLst>
            <pc:docMk/>
            <pc:sldMk cId="294199432" sldId="274"/>
            <ac:spMk id="7" creationId="{4B408322-ADD8-4DA6-A63C-98A2BBA688CB}"/>
          </ac:spMkLst>
        </pc:spChg>
        <pc:spChg chg="add mod">
          <ac:chgData name="George K. Agyen" userId="02b2d74600512aae" providerId="LiveId" clId="{C3C19CE4-5C9B-4A7E-888D-2FCA15C5E2A4}" dt="2024-10-17T09:51:42.560" v="3690" actId="14100"/>
          <ac:spMkLst>
            <pc:docMk/>
            <pc:sldMk cId="294199432" sldId="274"/>
            <ac:spMk id="10" creationId="{D6FAA3EB-A2F6-4B6A-8DCD-59C60DCFCAF4}"/>
          </ac:spMkLst>
        </pc:spChg>
        <pc:picChg chg="add mod">
          <ac:chgData name="George K. Agyen" userId="02b2d74600512aae" providerId="LiveId" clId="{C3C19CE4-5C9B-4A7E-888D-2FCA15C5E2A4}" dt="2024-10-17T09:46:06.786" v="3670" actId="1076"/>
          <ac:picMkLst>
            <pc:docMk/>
            <pc:sldMk cId="294199432" sldId="274"/>
            <ac:picMk id="6" creationId="{C7155DB7-9FDF-4B77-A06D-3D474C6A92C5}"/>
          </ac:picMkLst>
        </pc:picChg>
        <pc:picChg chg="add mod">
          <ac:chgData name="George K. Agyen" userId="02b2d74600512aae" providerId="LiveId" clId="{C3C19CE4-5C9B-4A7E-888D-2FCA15C5E2A4}" dt="2024-10-17T09:51:35.654" v="3688" actId="1076"/>
          <ac:picMkLst>
            <pc:docMk/>
            <pc:sldMk cId="294199432" sldId="274"/>
            <ac:picMk id="9" creationId="{FE871C99-6636-4B75-8DEC-620074457AF5}"/>
          </ac:picMkLst>
        </pc:picChg>
      </pc:sldChg>
      <pc:sldChg chg="addSp modSp add mod">
        <pc:chgData name="George K. Agyen" userId="02b2d74600512aae" providerId="LiveId" clId="{C3C19CE4-5C9B-4A7E-888D-2FCA15C5E2A4}" dt="2024-10-17T09:33:55.646" v="3434" actId="255"/>
        <pc:sldMkLst>
          <pc:docMk/>
          <pc:sldMk cId="23178125" sldId="275"/>
        </pc:sldMkLst>
        <pc:spChg chg="mod">
          <ac:chgData name="George K. Agyen" userId="02b2d74600512aae" providerId="LiveId" clId="{C3C19CE4-5C9B-4A7E-888D-2FCA15C5E2A4}" dt="2024-10-17T09:30:21.964" v="3410" actId="14100"/>
          <ac:spMkLst>
            <pc:docMk/>
            <pc:sldMk cId="23178125" sldId="275"/>
            <ac:spMk id="12" creationId="{6AD56A14-8233-4DF8-A51C-BBC4C8AD62B9}"/>
          </ac:spMkLst>
        </pc:spChg>
        <pc:spChg chg="mod">
          <ac:chgData name="George K. Agyen" userId="02b2d74600512aae" providerId="LiveId" clId="{C3C19CE4-5C9B-4A7E-888D-2FCA15C5E2A4}" dt="2024-10-17T09:33:55.646" v="3434" actId="255"/>
          <ac:spMkLst>
            <pc:docMk/>
            <pc:sldMk cId="23178125" sldId="275"/>
            <ac:spMk id="13" creationId="{8406901C-A161-4A55-BF92-D9A91E18A5E6}"/>
          </ac:spMkLst>
        </pc:spChg>
        <pc:spChg chg="mod">
          <ac:chgData name="George K. Agyen" userId="02b2d74600512aae" providerId="LiveId" clId="{C3C19CE4-5C9B-4A7E-888D-2FCA15C5E2A4}" dt="2024-10-17T09:33:43.279" v="3433" actId="255"/>
          <ac:spMkLst>
            <pc:docMk/>
            <pc:sldMk cId="23178125" sldId="275"/>
            <ac:spMk id="14" creationId="{1FC5A61F-B1FD-4BFD-98E6-C71E024D707B}"/>
          </ac:spMkLst>
        </pc:spChg>
        <pc:spChg chg="mod">
          <ac:chgData name="George K. Agyen" userId="02b2d74600512aae" providerId="LiveId" clId="{C3C19CE4-5C9B-4A7E-888D-2FCA15C5E2A4}" dt="2024-10-17T09:33:34.034" v="3432" actId="255"/>
          <ac:spMkLst>
            <pc:docMk/>
            <pc:sldMk cId="23178125" sldId="275"/>
            <ac:spMk id="15" creationId="{B0321A5C-F082-42FB-9FE3-9C56DAC5E4A6}"/>
          </ac:spMkLst>
        </pc:spChg>
        <pc:spChg chg="add mod">
          <ac:chgData name="George K. Agyen" userId="02b2d74600512aae" providerId="LiveId" clId="{C3C19CE4-5C9B-4A7E-888D-2FCA15C5E2A4}" dt="2024-10-17T09:29:53.511" v="3407" actId="20577"/>
          <ac:spMkLst>
            <pc:docMk/>
            <pc:sldMk cId="23178125" sldId="275"/>
            <ac:spMk id="16" creationId="{8A75CA26-7BE8-4933-A14E-6D73B0467754}"/>
          </ac:spMkLst>
        </pc:spChg>
        <pc:grpChg chg="mod">
          <ac:chgData name="George K. Agyen" userId="02b2d74600512aae" providerId="LiveId" clId="{C3C19CE4-5C9B-4A7E-888D-2FCA15C5E2A4}" dt="2024-10-17T09:30:41.262" v="3411" actId="14100"/>
          <ac:grpSpMkLst>
            <pc:docMk/>
            <pc:sldMk cId="23178125" sldId="275"/>
            <ac:grpSpMk id="4" creationId="{C5651F4E-8AA6-4EEF-B8CF-449CE1981A61}"/>
          </ac:grpSpMkLst>
        </pc:grpChg>
      </pc:sldChg>
      <pc:sldChg chg="addSp modSp new mod">
        <pc:chgData name="George K. Agyen" userId="02b2d74600512aae" providerId="LiveId" clId="{C3C19CE4-5C9B-4A7E-888D-2FCA15C5E2A4}" dt="2024-10-17T10:54:17.673" v="4186" actId="255"/>
        <pc:sldMkLst>
          <pc:docMk/>
          <pc:sldMk cId="2105434761" sldId="276"/>
        </pc:sldMkLst>
        <pc:spChg chg="add mod">
          <ac:chgData name="George K. Agyen" userId="02b2d74600512aae" providerId="LiveId" clId="{C3C19CE4-5C9B-4A7E-888D-2FCA15C5E2A4}" dt="2024-10-17T10:54:17.673" v="4186" actId="255"/>
          <ac:spMkLst>
            <pc:docMk/>
            <pc:sldMk cId="2105434761" sldId="276"/>
            <ac:spMk id="3" creationId="{3623AA86-9710-4465-9464-E39CD82E6981}"/>
          </ac:spMkLst>
        </pc:spChg>
      </pc:sldChg>
      <pc:sldChg chg="addSp delSp modSp new mod addAnim delAnim modAnim">
        <pc:chgData name="George K. Agyen" userId="02b2d74600512aae" providerId="LiveId" clId="{C3C19CE4-5C9B-4A7E-888D-2FCA15C5E2A4}" dt="2024-10-17T10:54:52.536" v="4189"/>
        <pc:sldMkLst>
          <pc:docMk/>
          <pc:sldMk cId="3714434783" sldId="277"/>
        </pc:sldMkLst>
        <pc:spChg chg="add mod">
          <ac:chgData name="George K. Agyen" userId="02b2d74600512aae" providerId="LiveId" clId="{C3C19CE4-5C9B-4A7E-888D-2FCA15C5E2A4}" dt="2024-10-17T10:24:08.263" v="4065" actId="1076"/>
          <ac:spMkLst>
            <pc:docMk/>
            <pc:sldMk cId="3714434783" sldId="277"/>
            <ac:spMk id="3" creationId="{7575BCD6-92E3-44BE-8783-8FD81EE76C4B}"/>
          </ac:spMkLst>
        </pc:spChg>
        <pc:spChg chg="add mod">
          <ac:chgData name="George K. Agyen" userId="02b2d74600512aae" providerId="LiveId" clId="{C3C19CE4-5C9B-4A7E-888D-2FCA15C5E2A4}" dt="2024-10-17T10:23:56.477" v="4063" actId="164"/>
          <ac:spMkLst>
            <pc:docMk/>
            <pc:sldMk cId="3714434783" sldId="277"/>
            <ac:spMk id="4" creationId="{11964CEB-1EFA-4E36-AA82-93869524F59C}"/>
          </ac:spMkLst>
        </pc:spChg>
        <pc:spChg chg="add mod">
          <ac:chgData name="George K. Agyen" userId="02b2d74600512aae" providerId="LiveId" clId="{C3C19CE4-5C9B-4A7E-888D-2FCA15C5E2A4}" dt="2024-10-17T10:25:39.195" v="4073" actId="164"/>
          <ac:spMkLst>
            <pc:docMk/>
            <pc:sldMk cId="3714434783" sldId="277"/>
            <ac:spMk id="11" creationId="{B28D2387-EEE0-411E-96AA-314CCBDAF364}"/>
          </ac:spMkLst>
        </pc:spChg>
        <pc:spChg chg="add mod">
          <ac:chgData name="George K. Agyen" userId="02b2d74600512aae" providerId="LiveId" clId="{C3C19CE4-5C9B-4A7E-888D-2FCA15C5E2A4}" dt="2024-10-17T10:54:52.536" v="4189"/>
          <ac:spMkLst>
            <pc:docMk/>
            <pc:sldMk cId="3714434783" sldId="277"/>
            <ac:spMk id="14" creationId="{09B77B44-0045-4349-A526-BE75D2C0E711}"/>
          </ac:spMkLst>
        </pc:spChg>
        <pc:grpChg chg="add mod">
          <ac:chgData name="George K. Agyen" userId="02b2d74600512aae" providerId="LiveId" clId="{C3C19CE4-5C9B-4A7E-888D-2FCA15C5E2A4}" dt="2024-10-17T10:25:39.195" v="4073" actId="164"/>
          <ac:grpSpMkLst>
            <pc:docMk/>
            <pc:sldMk cId="3714434783" sldId="277"/>
            <ac:grpSpMk id="12" creationId="{6956F4D9-F862-4717-BD6C-3A389F778594}"/>
          </ac:grpSpMkLst>
        </pc:grpChg>
        <pc:grpChg chg="add mod">
          <ac:chgData name="George K. Agyen" userId="02b2d74600512aae" providerId="LiveId" clId="{C3C19CE4-5C9B-4A7E-888D-2FCA15C5E2A4}" dt="2024-10-17T10:25:39.195" v="4073" actId="164"/>
          <ac:grpSpMkLst>
            <pc:docMk/>
            <pc:sldMk cId="3714434783" sldId="277"/>
            <ac:grpSpMk id="13" creationId="{EC9B9230-3F43-4EE3-885B-BCEEDB66FEE8}"/>
          </ac:grpSpMkLst>
        </pc:grpChg>
        <pc:picChg chg="add del mod">
          <ac:chgData name="George K. Agyen" userId="02b2d74600512aae" providerId="LiveId" clId="{C3C19CE4-5C9B-4A7E-888D-2FCA15C5E2A4}" dt="2024-10-17T10:25:56.384" v="4076" actId="478"/>
          <ac:picMkLst>
            <pc:docMk/>
            <pc:sldMk cId="3714434783" sldId="277"/>
            <ac:picMk id="2" creationId="{C255CEA5-D430-4129-BFB6-E87A05329AFA}"/>
          </ac:picMkLst>
        </pc:picChg>
        <pc:picChg chg="add mod">
          <ac:chgData name="George K. Agyen" userId="02b2d74600512aae" providerId="LiveId" clId="{C3C19CE4-5C9B-4A7E-888D-2FCA15C5E2A4}" dt="2024-10-17T10:22:12.625" v="4045" actId="1076"/>
          <ac:picMkLst>
            <pc:docMk/>
            <pc:sldMk cId="3714434783" sldId="277"/>
            <ac:picMk id="6" creationId="{FD0E172F-10D9-48BB-9D0C-52E583256B7E}"/>
          </ac:picMkLst>
        </pc:picChg>
        <pc:picChg chg="add mod">
          <ac:chgData name="George K. Agyen" userId="02b2d74600512aae" providerId="LiveId" clId="{C3C19CE4-5C9B-4A7E-888D-2FCA15C5E2A4}" dt="2024-10-17T10:23:56.477" v="4063" actId="164"/>
          <ac:picMkLst>
            <pc:docMk/>
            <pc:sldMk cId="3714434783" sldId="277"/>
            <ac:picMk id="8" creationId="{FF7C547F-A523-43AD-94CA-21955B83EA3C}"/>
          </ac:picMkLst>
        </pc:picChg>
        <pc:picChg chg="add mod">
          <ac:chgData name="George K. Agyen" userId="02b2d74600512aae" providerId="LiveId" clId="{C3C19CE4-5C9B-4A7E-888D-2FCA15C5E2A4}" dt="2024-10-17T10:23:56.477" v="4063" actId="164"/>
          <ac:picMkLst>
            <pc:docMk/>
            <pc:sldMk cId="3714434783" sldId="277"/>
            <ac:picMk id="10" creationId="{A6C39B57-F3E2-4741-8DF9-F2E14A55A90E}"/>
          </ac:picMkLst>
        </pc:picChg>
      </pc:sldChg>
      <pc:sldChg chg="addSp delSp modSp new mod">
        <pc:chgData name="George K. Agyen" userId="02b2d74600512aae" providerId="LiveId" clId="{C3C19CE4-5C9B-4A7E-888D-2FCA15C5E2A4}" dt="2024-10-17T14:12:17.138" v="5086" actId="2711"/>
        <pc:sldMkLst>
          <pc:docMk/>
          <pc:sldMk cId="1103561404" sldId="278"/>
        </pc:sldMkLst>
        <pc:spChg chg="add mod">
          <ac:chgData name="George K. Agyen" userId="02b2d74600512aae" providerId="LiveId" clId="{C3C19CE4-5C9B-4A7E-888D-2FCA15C5E2A4}" dt="2024-10-17T13:48:10.688" v="4609" actId="1076"/>
          <ac:spMkLst>
            <pc:docMk/>
            <pc:sldMk cId="1103561404" sldId="278"/>
            <ac:spMk id="2" creationId="{04368D4E-D244-4084-AFE6-3366B8C759E6}"/>
          </ac:spMkLst>
        </pc:spChg>
        <pc:spChg chg="add mod">
          <ac:chgData name="George K. Agyen" userId="02b2d74600512aae" providerId="LiveId" clId="{C3C19CE4-5C9B-4A7E-888D-2FCA15C5E2A4}" dt="2024-10-17T13:58:21.544" v="4692" actId="14100"/>
          <ac:spMkLst>
            <pc:docMk/>
            <pc:sldMk cId="1103561404" sldId="278"/>
            <ac:spMk id="3" creationId="{AD4892FF-8A1A-4F05-BA37-54DB6828223A}"/>
          </ac:spMkLst>
        </pc:spChg>
        <pc:spChg chg="add del mod">
          <ac:chgData name="George K. Agyen" userId="02b2d74600512aae" providerId="LiveId" clId="{C3C19CE4-5C9B-4A7E-888D-2FCA15C5E2A4}" dt="2024-10-17T13:59:17.571" v="4700"/>
          <ac:spMkLst>
            <pc:docMk/>
            <pc:sldMk cId="1103561404" sldId="278"/>
            <ac:spMk id="4" creationId="{DF3E1695-D230-4275-8262-DABE1CF5F77A}"/>
          </ac:spMkLst>
        </pc:spChg>
        <pc:spChg chg="add del mod">
          <ac:chgData name="George K. Agyen" userId="02b2d74600512aae" providerId="LiveId" clId="{C3C19CE4-5C9B-4A7E-888D-2FCA15C5E2A4}" dt="2024-10-17T13:59:17.571" v="4698" actId="478"/>
          <ac:spMkLst>
            <pc:docMk/>
            <pc:sldMk cId="1103561404" sldId="278"/>
            <ac:spMk id="5" creationId="{94595871-6309-406B-B9D8-07FF68DD58D6}"/>
          </ac:spMkLst>
        </pc:spChg>
        <pc:spChg chg="add mod">
          <ac:chgData name="George K. Agyen" userId="02b2d74600512aae" providerId="LiveId" clId="{C3C19CE4-5C9B-4A7E-888D-2FCA15C5E2A4}" dt="2024-10-17T14:04:47.026" v="4713" actId="1076"/>
          <ac:spMkLst>
            <pc:docMk/>
            <pc:sldMk cId="1103561404" sldId="278"/>
            <ac:spMk id="6" creationId="{C0E3EA35-F098-4215-AF94-3A0727A56AD3}"/>
          </ac:spMkLst>
        </pc:spChg>
        <pc:spChg chg="add mod">
          <ac:chgData name="George K. Agyen" userId="02b2d74600512aae" providerId="LiveId" clId="{C3C19CE4-5C9B-4A7E-888D-2FCA15C5E2A4}" dt="2024-10-17T14:12:17.138" v="5086" actId="2711"/>
          <ac:spMkLst>
            <pc:docMk/>
            <pc:sldMk cId="1103561404" sldId="278"/>
            <ac:spMk id="7" creationId="{EE2C92DA-A26B-4434-A93D-7E1A3651C63A}"/>
          </ac:spMkLst>
        </pc:spChg>
        <pc:picChg chg="add mod">
          <ac:chgData name="George K. Agyen" userId="02b2d74600512aae" providerId="LiveId" clId="{C3C19CE4-5C9B-4A7E-888D-2FCA15C5E2A4}" dt="2024-10-17T14:08:19.112" v="4904" actId="1076"/>
          <ac:picMkLst>
            <pc:docMk/>
            <pc:sldMk cId="1103561404" sldId="278"/>
            <ac:picMk id="17411" creationId="{0C2A652C-D6BB-4680-B458-00310D8D48D0}"/>
          </ac:picMkLst>
        </pc:picChg>
      </pc:sldChg>
      <pc:sldChg chg="addSp delSp modSp new mod modAnim">
        <pc:chgData name="George K. Agyen" userId="02b2d74600512aae" providerId="LiveId" clId="{C3C19CE4-5C9B-4A7E-888D-2FCA15C5E2A4}" dt="2024-10-17T13:58:00.995" v="4655"/>
        <pc:sldMkLst>
          <pc:docMk/>
          <pc:sldMk cId="3257336498" sldId="279"/>
        </pc:sldMkLst>
        <pc:spChg chg="add mod">
          <ac:chgData name="George K. Agyen" userId="02b2d74600512aae" providerId="LiveId" clId="{C3C19CE4-5C9B-4A7E-888D-2FCA15C5E2A4}" dt="2024-10-17T13:37:14.088" v="4516" actId="1076"/>
          <ac:spMkLst>
            <pc:docMk/>
            <pc:sldMk cId="3257336498" sldId="279"/>
            <ac:spMk id="2" creationId="{29D6B9A0-15C9-47AB-877A-87660FC3EFCA}"/>
          </ac:spMkLst>
        </pc:spChg>
        <pc:spChg chg="add mod">
          <ac:chgData name="George K. Agyen" userId="02b2d74600512aae" providerId="LiveId" clId="{C3C19CE4-5C9B-4A7E-888D-2FCA15C5E2A4}" dt="2024-10-17T13:58:00.995" v="4655"/>
          <ac:spMkLst>
            <pc:docMk/>
            <pc:sldMk cId="3257336498" sldId="279"/>
            <ac:spMk id="11" creationId="{56193657-33E0-450E-BAF9-B41BA77DE580}"/>
          </ac:spMkLst>
        </pc:spChg>
        <pc:picChg chg="add del mod">
          <ac:chgData name="George K. Agyen" userId="02b2d74600512aae" providerId="LiveId" clId="{C3C19CE4-5C9B-4A7E-888D-2FCA15C5E2A4}" dt="2024-10-17T13:39:44.504" v="4527" actId="478"/>
          <ac:picMkLst>
            <pc:docMk/>
            <pc:sldMk cId="3257336498" sldId="279"/>
            <ac:picMk id="4" creationId="{33D41149-F9AD-48A9-845D-2F6B6F4CFC72}"/>
          </ac:picMkLst>
        </pc:picChg>
        <pc:picChg chg="add del mod">
          <ac:chgData name="George K. Agyen" userId="02b2d74600512aae" providerId="LiveId" clId="{C3C19CE4-5C9B-4A7E-888D-2FCA15C5E2A4}" dt="2024-10-17T13:38:51.870" v="4525" actId="478"/>
          <ac:picMkLst>
            <pc:docMk/>
            <pc:sldMk cId="3257336498" sldId="279"/>
            <ac:picMk id="6" creationId="{FA05963D-4DD0-4559-B772-9A2F357E1854}"/>
          </ac:picMkLst>
        </pc:picChg>
        <pc:picChg chg="add del mod">
          <ac:chgData name="George K. Agyen" userId="02b2d74600512aae" providerId="LiveId" clId="{C3C19CE4-5C9B-4A7E-888D-2FCA15C5E2A4}" dt="2024-10-17T13:40:00.356" v="4532" actId="478"/>
          <ac:picMkLst>
            <pc:docMk/>
            <pc:sldMk cId="3257336498" sldId="279"/>
            <ac:picMk id="8" creationId="{A9302099-727F-4D30-B29E-C2A220CEC6D2}"/>
          </ac:picMkLst>
        </pc:picChg>
        <pc:picChg chg="add mod modCrop">
          <ac:chgData name="George K. Agyen" userId="02b2d74600512aae" providerId="LiveId" clId="{C3C19CE4-5C9B-4A7E-888D-2FCA15C5E2A4}" dt="2024-10-17T13:57:54.119" v="4654" actId="1076"/>
          <ac:picMkLst>
            <pc:docMk/>
            <pc:sldMk cId="3257336498" sldId="279"/>
            <ac:picMk id="10" creationId="{CD1B7F98-B2A3-4A28-B281-A228D4D37B36}"/>
          </ac:picMkLst>
        </pc:picChg>
      </pc:sldChg>
      <pc:sldChg chg="addSp delSp modSp new mod modAnim">
        <pc:chgData name="George K. Agyen" userId="02b2d74600512aae" providerId="LiveId" clId="{C3C19CE4-5C9B-4A7E-888D-2FCA15C5E2A4}" dt="2024-10-17T14:39:29.343" v="5728"/>
        <pc:sldMkLst>
          <pc:docMk/>
          <pc:sldMk cId="3302099669" sldId="280"/>
        </pc:sldMkLst>
        <pc:spChg chg="add mod">
          <ac:chgData name="George K. Agyen" userId="02b2d74600512aae" providerId="LiveId" clId="{C3C19CE4-5C9B-4A7E-888D-2FCA15C5E2A4}" dt="2024-10-17T14:17:13.630" v="5088"/>
          <ac:spMkLst>
            <pc:docMk/>
            <pc:sldMk cId="3302099669" sldId="280"/>
            <ac:spMk id="2" creationId="{B22FE3E5-D914-49D6-8957-1554CCF0A1EF}"/>
          </ac:spMkLst>
        </pc:spChg>
        <pc:spChg chg="add mod">
          <ac:chgData name="George K. Agyen" userId="02b2d74600512aae" providerId="LiveId" clId="{C3C19CE4-5C9B-4A7E-888D-2FCA15C5E2A4}" dt="2024-10-17T14:38:59.396" v="5724" actId="255"/>
          <ac:spMkLst>
            <pc:docMk/>
            <pc:sldMk cId="3302099669" sldId="280"/>
            <ac:spMk id="3" creationId="{65C0D435-9E86-420D-A1B1-5DB6DFE888C7}"/>
          </ac:spMkLst>
        </pc:spChg>
        <pc:spChg chg="add mod">
          <ac:chgData name="George K. Agyen" userId="02b2d74600512aae" providerId="LiveId" clId="{C3C19CE4-5C9B-4A7E-888D-2FCA15C5E2A4}" dt="2024-10-17T14:38:03.913" v="5713" actId="255"/>
          <ac:spMkLst>
            <pc:docMk/>
            <pc:sldMk cId="3302099669" sldId="280"/>
            <ac:spMk id="11" creationId="{DBBC0897-D94C-4318-A641-E50DD721D75E}"/>
          </ac:spMkLst>
        </pc:spChg>
        <pc:spChg chg="add mod">
          <ac:chgData name="George K. Agyen" userId="02b2d74600512aae" providerId="LiveId" clId="{C3C19CE4-5C9B-4A7E-888D-2FCA15C5E2A4}" dt="2024-10-17T14:38:33.480" v="5721" actId="14100"/>
          <ac:spMkLst>
            <pc:docMk/>
            <pc:sldMk cId="3302099669" sldId="280"/>
            <ac:spMk id="12" creationId="{9296882A-9611-4B67-9140-711391A1E796}"/>
          </ac:spMkLst>
        </pc:spChg>
        <pc:spChg chg="add del mod">
          <ac:chgData name="George K. Agyen" userId="02b2d74600512aae" providerId="LiveId" clId="{C3C19CE4-5C9B-4A7E-888D-2FCA15C5E2A4}" dt="2024-10-17T14:32:57.873" v="5259"/>
          <ac:spMkLst>
            <pc:docMk/>
            <pc:sldMk cId="3302099669" sldId="280"/>
            <ac:spMk id="13" creationId="{2D6DE9A3-A2B2-49AC-9B6E-E101EB624EB5}"/>
          </ac:spMkLst>
        </pc:spChg>
        <pc:spChg chg="add mod">
          <ac:chgData name="George K. Agyen" userId="02b2d74600512aae" providerId="LiveId" clId="{C3C19CE4-5C9B-4A7E-888D-2FCA15C5E2A4}" dt="2024-10-17T14:39:05.867" v="5725" actId="1076"/>
          <ac:spMkLst>
            <pc:docMk/>
            <pc:sldMk cId="3302099669" sldId="280"/>
            <ac:spMk id="15" creationId="{EAC176A6-A913-497A-A1B7-996F1E13A037}"/>
          </ac:spMkLst>
        </pc:spChg>
        <pc:grpChg chg="add mod">
          <ac:chgData name="George K. Agyen" userId="02b2d74600512aae" providerId="LiveId" clId="{C3C19CE4-5C9B-4A7E-888D-2FCA15C5E2A4}" dt="2024-10-17T14:24:48.730" v="5208" actId="164"/>
          <ac:grpSpMkLst>
            <pc:docMk/>
            <pc:sldMk cId="3302099669" sldId="280"/>
            <ac:grpSpMk id="9" creationId="{AAE76AC0-395B-44DC-98AE-4BD863DAD0DB}"/>
          </ac:grpSpMkLst>
        </pc:grpChg>
        <pc:grpChg chg="add mod">
          <ac:chgData name="George K. Agyen" userId="02b2d74600512aae" providerId="LiveId" clId="{C3C19CE4-5C9B-4A7E-888D-2FCA15C5E2A4}" dt="2024-10-17T14:39:08.461" v="5726" actId="1076"/>
          <ac:grpSpMkLst>
            <pc:docMk/>
            <pc:sldMk cId="3302099669" sldId="280"/>
            <ac:grpSpMk id="14" creationId="{C0B1C066-A297-403D-8C96-847A450047B8}"/>
          </ac:grpSpMkLst>
        </pc:grpChg>
        <pc:picChg chg="add mod">
          <ac:chgData name="George K. Agyen" userId="02b2d74600512aae" providerId="LiveId" clId="{C3C19CE4-5C9B-4A7E-888D-2FCA15C5E2A4}" dt="2024-10-17T14:39:16.385" v="5727" actId="1076"/>
          <ac:picMkLst>
            <pc:docMk/>
            <pc:sldMk cId="3302099669" sldId="280"/>
            <ac:picMk id="5" creationId="{0FAEC1C6-7B84-47DB-802B-95D3E4BBEB44}"/>
          </ac:picMkLst>
        </pc:picChg>
        <pc:picChg chg="add del mod">
          <ac:chgData name="George K. Agyen" userId="02b2d74600512aae" providerId="LiveId" clId="{C3C19CE4-5C9B-4A7E-888D-2FCA15C5E2A4}" dt="2024-10-17T14:23:21.954" v="5201" actId="478"/>
          <ac:picMkLst>
            <pc:docMk/>
            <pc:sldMk cId="3302099669" sldId="280"/>
            <ac:picMk id="6" creationId="{341786D4-022A-4805-A5DB-FE3F1541C5A4}"/>
          </ac:picMkLst>
        </pc:picChg>
        <pc:picChg chg="add mod">
          <ac:chgData name="George K. Agyen" userId="02b2d74600512aae" providerId="LiveId" clId="{C3C19CE4-5C9B-4A7E-888D-2FCA15C5E2A4}" dt="2024-10-17T14:39:16.385" v="5727" actId="1076"/>
          <ac:picMkLst>
            <pc:docMk/>
            <pc:sldMk cId="3302099669" sldId="280"/>
            <ac:picMk id="8" creationId="{E7146E60-D4FE-4184-A07F-DDB480F429EB}"/>
          </ac:picMkLst>
        </pc:picChg>
        <pc:picChg chg="add mod">
          <ac:chgData name="George K. Agyen" userId="02b2d74600512aae" providerId="LiveId" clId="{C3C19CE4-5C9B-4A7E-888D-2FCA15C5E2A4}" dt="2024-10-17T14:39:16.385" v="5727" actId="1076"/>
          <ac:picMkLst>
            <pc:docMk/>
            <pc:sldMk cId="3302099669" sldId="280"/>
            <ac:picMk id="10" creationId="{B4F71DB8-1574-40D6-9A70-4F665A153496}"/>
          </ac:picMkLst>
        </pc:picChg>
        <pc:picChg chg="add del mod">
          <ac:chgData name="George K. Agyen" userId="02b2d74600512aae" providerId="LiveId" clId="{C3C19CE4-5C9B-4A7E-888D-2FCA15C5E2A4}" dt="2024-10-17T14:21:17.711" v="5191" actId="478"/>
          <ac:picMkLst>
            <pc:docMk/>
            <pc:sldMk cId="3302099669" sldId="280"/>
            <ac:picMk id="19458" creationId="{E98BB360-9AA3-4152-952D-3B98F6CA2498}"/>
          </ac:picMkLst>
        </pc:picChg>
      </pc:sldChg>
      <pc:sldChg chg="addSp delSp modSp new mod">
        <pc:chgData name="George K. Agyen" userId="02b2d74600512aae" providerId="LiveId" clId="{C3C19CE4-5C9B-4A7E-888D-2FCA15C5E2A4}" dt="2024-10-17T15:36:00.130" v="6192" actId="1076"/>
        <pc:sldMkLst>
          <pc:docMk/>
          <pc:sldMk cId="2366497695" sldId="281"/>
        </pc:sldMkLst>
        <pc:spChg chg="add mod">
          <ac:chgData name="George K. Agyen" userId="02b2d74600512aae" providerId="LiveId" clId="{C3C19CE4-5C9B-4A7E-888D-2FCA15C5E2A4}" dt="2024-10-17T14:51:41.932" v="5769" actId="1076"/>
          <ac:spMkLst>
            <pc:docMk/>
            <pc:sldMk cId="2366497695" sldId="281"/>
            <ac:spMk id="2" creationId="{87DCA486-7BA5-4036-9992-C56837B5D31F}"/>
          </ac:spMkLst>
        </pc:spChg>
        <pc:spChg chg="add del mod">
          <ac:chgData name="George K. Agyen" userId="02b2d74600512aae" providerId="LiveId" clId="{C3C19CE4-5C9B-4A7E-888D-2FCA15C5E2A4}" dt="2024-10-17T15:18:28.226" v="5836" actId="478"/>
          <ac:spMkLst>
            <pc:docMk/>
            <pc:sldMk cId="2366497695" sldId="281"/>
            <ac:spMk id="3" creationId="{42900CD4-62AF-47C1-9A44-E09F1D7E9AF9}"/>
          </ac:spMkLst>
        </pc:spChg>
        <pc:spChg chg="add mod">
          <ac:chgData name="George K. Agyen" userId="02b2d74600512aae" providerId="LiveId" clId="{C3C19CE4-5C9B-4A7E-888D-2FCA15C5E2A4}" dt="2024-10-17T15:36:00.130" v="6192" actId="1076"/>
          <ac:spMkLst>
            <pc:docMk/>
            <pc:sldMk cId="2366497695" sldId="281"/>
            <ac:spMk id="4" creationId="{BF0279B6-88C4-4A00-9A4F-CCEE16EDBB7E}"/>
          </ac:spMkLst>
        </pc:spChg>
        <pc:spChg chg="add del mod">
          <ac:chgData name="George K. Agyen" userId="02b2d74600512aae" providerId="LiveId" clId="{C3C19CE4-5C9B-4A7E-888D-2FCA15C5E2A4}" dt="2024-10-17T15:22:09.680" v="5850" actId="478"/>
          <ac:spMkLst>
            <pc:docMk/>
            <pc:sldMk cId="2366497695" sldId="281"/>
            <ac:spMk id="6" creationId="{59255D4A-B66D-4CFE-BF49-EA70480601D3}"/>
          </ac:spMkLst>
        </pc:spChg>
        <pc:spChg chg="add mod">
          <ac:chgData name="George K. Agyen" userId="02b2d74600512aae" providerId="LiveId" clId="{C3C19CE4-5C9B-4A7E-888D-2FCA15C5E2A4}" dt="2024-10-17T15:34:22.122" v="6182" actId="164"/>
          <ac:spMkLst>
            <pc:docMk/>
            <pc:sldMk cId="2366497695" sldId="281"/>
            <ac:spMk id="29" creationId="{3238A282-B23E-44E3-97E9-D20010DD2D2A}"/>
          </ac:spMkLst>
        </pc:spChg>
        <pc:spChg chg="add mod">
          <ac:chgData name="George K. Agyen" userId="02b2d74600512aae" providerId="LiveId" clId="{C3C19CE4-5C9B-4A7E-888D-2FCA15C5E2A4}" dt="2024-10-17T15:34:15.940" v="6181" actId="164"/>
          <ac:spMkLst>
            <pc:docMk/>
            <pc:sldMk cId="2366497695" sldId="281"/>
            <ac:spMk id="30" creationId="{C5E1309B-1A1D-4322-8217-4BB8E146311F}"/>
          </ac:spMkLst>
        </pc:spChg>
        <pc:spChg chg="add mod">
          <ac:chgData name="George K. Agyen" userId="02b2d74600512aae" providerId="LiveId" clId="{C3C19CE4-5C9B-4A7E-888D-2FCA15C5E2A4}" dt="2024-10-17T15:34:26.712" v="6183" actId="164"/>
          <ac:spMkLst>
            <pc:docMk/>
            <pc:sldMk cId="2366497695" sldId="281"/>
            <ac:spMk id="31" creationId="{3F4D4392-E273-41A2-A2DD-BB2B47B536DD}"/>
          </ac:spMkLst>
        </pc:spChg>
        <pc:spChg chg="add mod">
          <ac:chgData name="George K. Agyen" userId="02b2d74600512aae" providerId="LiveId" clId="{C3C19CE4-5C9B-4A7E-888D-2FCA15C5E2A4}" dt="2024-10-17T15:34:32.358" v="6184" actId="164"/>
          <ac:spMkLst>
            <pc:docMk/>
            <pc:sldMk cId="2366497695" sldId="281"/>
            <ac:spMk id="32" creationId="{75DBFF58-9F9B-4753-BD44-885A1ABA02C6}"/>
          </ac:spMkLst>
        </pc:spChg>
        <pc:spChg chg="add del mod">
          <ac:chgData name="George K. Agyen" userId="02b2d74600512aae" providerId="LiveId" clId="{C3C19CE4-5C9B-4A7E-888D-2FCA15C5E2A4}" dt="2024-10-17T15:32:17.672" v="6155" actId="478"/>
          <ac:spMkLst>
            <pc:docMk/>
            <pc:sldMk cId="2366497695" sldId="281"/>
            <ac:spMk id="34" creationId="{B4D804C9-7FE4-4359-B09C-1F02E96F2E10}"/>
          </ac:spMkLst>
        </pc:spChg>
        <pc:spChg chg="add mod">
          <ac:chgData name="George K. Agyen" userId="02b2d74600512aae" providerId="LiveId" clId="{C3C19CE4-5C9B-4A7E-888D-2FCA15C5E2A4}" dt="2024-10-17T15:35:43.031" v="6189" actId="208"/>
          <ac:spMkLst>
            <pc:docMk/>
            <pc:sldMk cId="2366497695" sldId="281"/>
            <ac:spMk id="35" creationId="{61ECD1E8-8F50-4680-A960-A80F19015708}"/>
          </ac:spMkLst>
        </pc:spChg>
        <pc:grpChg chg="add del mod">
          <ac:chgData name="George K. Agyen" userId="02b2d74600512aae" providerId="LiveId" clId="{C3C19CE4-5C9B-4A7E-888D-2FCA15C5E2A4}" dt="2024-10-17T15:34:06.698" v="6180" actId="165"/>
          <ac:grpSpMkLst>
            <pc:docMk/>
            <pc:sldMk cId="2366497695" sldId="281"/>
            <ac:grpSpMk id="28" creationId="{BCDA5DEA-80ED-4CF2-A014-50036D43400B}"/>
          </ac:grpSpMkLst>
        </pc:grpChg>
        <pc:grpChg chg="add mod">
          <ac:chgData name="George K. Agyen" userId="02b2d74600512aae" providerId="LiveId" clId="{C3C19CE4-5C9B-4A7E-888D-2FCA15C5E2A4}" dt="2024-10-17T15:34:15.940" v="6181" actId="164"/>
          <ac:grpSpMkLst>
            <pc:docMk/>
            <pc:sldMk cId="2366497695" sldId="281"/>
            <ac:grpSpMk id="36" creationId="{0AE83F2C-551D-46DF-8496-582C953A7136}"/>
          </ac:grpSpMkLst>
        </pc:grpChg>
        <pc:grpChg chg="add mod">
          <ac:chgData name="George K. Agyen" userId="02b2d74600512aae" providerId="LiveId" clId="{C3C19CE4-5C9B-4A7E-888D-2FCA15C5E2A4}" dt="2024-10-17T15:34:22.122" v="6182" actId="164"/>
          <ac:grpSpMkLst>
            <pc:docMk/>
            <pc:sldMk cId="2366497695" sldId="281"/>
            <ac:grpSpMk id="37" creationId="{AD74F8BF-918B-4F73-B5C0-EDE610BEBC5B}"/>
          </ac:grpSpMkLst>
        </pc:grpChg>
        <pc:grpChg chg="add mod">
          <ac:chgData name="George K. Agyen" userId="02b2d74600512aae" providerId="LiveId" clId="{C3C19CE4-5C9B-4A7E-888D-2FCA15C5E2A4}" dt="2024-10-17T15:34:26.712" v="6183" actId="164"/>
          <ac:grpSpMkLst>
            <pc:docMk/>
            <pc:sldMk cId="2366497695" sldId="281"/>
            <ac:grpSpMk id="38" creationId="{4C79265A-622D-437B-A2A8-A5A7B38829D7}"/>
          </ac:grpSpMkLst>
        </pc:grpChg>
        <pc:grpChg chg="add mod">
          <ac:chgData name="George K. Agyen" userId="02b2d74600512aae" providerId="LiveId" clId="{C3C19CE4-5C9B-4A7E-888D-2FCA15C5E2A4}" dt="2024-10-17T15:34:32.358" v="6184" actId="164"/>
          <ac:grpSpMkLst>
            <pc:docMk/>
            <pc:sldMk cId="2366497695" sldId="281"/>
            <ac:grpSpMk id="39" creationId="{72B38536-2F84-4C56-9529-2BE3193025E5}"/>
          </ac:grpSpMkLst>
        </pc:grpChg>
        <pc:picChg chg="add mod topLvl">
          <ac:chgData name="George K. Agyen" userId="02b2d74600512aae" providerId="LiveId" clId="{C3C19CE4-5C9B-4A7E-888D-2FCA15C5E2A4}" dt="2024-10-17T15:34:06.698" v="6180" actId="165"/>
          <ac:picMkLst>
            <pc:docMk/>
            <pc:sldMk cId="2366497695" sldId="281"/>
            <ac:picMk id="8" creationId="{C14551EB-F5B5-4A2D-B84E-469C0E285CAB}"/>
          </ac:picMkLst>
        </pc:picChg>
        <pc:cxnChg chg="add mod topLvl">
          <ac:chgData name="George K. Agyen" userId="02b2d74600512aae" providerId="LiveId" clId="{C3C19CE4-5C9B-4A7E-888D-2FCA15C5E2A4}" dt="2024-10-17T15:34:26.712" v="6183" actId="164"/>
          <ac:cxnSpMkLst>
            <pc:docMk/>
            <pc:sldMk cId="2366497695" sldId="281"/>
            <ac:cxnSpMk id="9" creationId="{8C2E3F3F-68FA-49FF-A0A4-30DB83647678}"/>
          </ac:cxnSpMkLst>
        </pc:cxnChg>
        <pc:cxnChg chg="add mod topLvl">
          <ac:chgData name="George K. Agyen" userId="02b2d74600512aae" providerId="LiveId" clId="{C3C19CE4-5C9B-4A7E-888D-2FCA15C5E2A4}" dt="2024-10-17T15:34:32.358" v="6184" actId="164"/>
          <ac:cxnSpMkLst>
            <pc:docMk/>
            <pc:sldMk cId="2366497695" sldId="281"/>
            <ac:cxnSpMk id="11" creationId="{0C781231-A133-439B-946C-EC31DBCAA67E}"/>
          </ac:cxnSpMkLst>
        </pc:cxnChg>
        <pc:cxnChg chg="add mod topLvl">
          <ac:chgData name="George K. Agyen" userId="02b2d74600512aae" providerId="LiveId" clId="{C3C19CE4-5C9B-4A7E-888D-2FCA15C5E2A4}" dt="2024-10-17T15:34:22.122" v="6182" actId="164"/>
          <ac:cxnSpMkLst>
            <pc:docMk/>
            <pc:sldMk cId="2366497695" sldId="281"/>
            <ac:cxnSpMk id="13" creationId="{FA0CD63C-EC15-4FA1-920E-936F86E963E2}"/>
          </ac:cxnSpMkLst>
        </pc:cxnChg>
        <pc:cxnChg chg="add mod topLvl">
          <ac:chgData name="George K. Agyen" userId="02b2d74600512aae" providerId="LiveId" clId="{C3C19CE4-5C9B-4A7E-888D-2FCA15C5E2A4}" dt="2024-10-17T15:34:15.940" v="6181" actId="164"/>
          <ac:cxnSpMkLst>
            <pc:docMk/>
            <pc:sldMk cId="2366497695" sldId="281"/>
            <ac:cxnSpMk id="19" creationId="{C504388E-06D3-4A9E-996A-CB7AAF8FDA48}"/>
          </ac:cxnSpMkLst>
        </pc:cxnChg>
        <pc:cxnChg chg="add del mod">
          <ac:chgData name="George K. Agyen" userId="02b2d74600512aae" providerId="LiveId" clId="{C3C19CE4-5C9B-4A7E-888D-2FCA15C5E2A4}" dt="2024-10-17T15:25:31.053" v="5881" actId="478"/>
          <ac:cxnSpMkLst>
            <pc:docMk/>
            <pc:sldMk cId="2366497695" sldId="281"/>
            <ac:cxnSpMk id="23" creationId="{5D489958-CAC5-4856-A2AB-E6548E7F1F0B}"/>
          </ac:cxnSpMkLst>
        </pc:cxnChg>
        <pc:cxnChg chg="add mod topLvl">
          <ac:chgData name="George K. Agyen" userId="02b2d74600512aae" providerId="LiveId" clId="{C3C19CE4-5C9B-4A7E-888D-2FCA15C5E2A4}" dt="2024-10-17T15:34:15.940" v="6181" actId="164"/>
          <ac:cxnSpMkLst>
            <pc:docMk/>
            <pc:sldMk cId="2366497695" sldId="281"/>
            <ac:cxnSpMk id="27" creationId="{1379DA08-6B18-4D4E-87A2-1E9F4E8D11A7}"/>
          </ac:cxnSpMkLst>
        </pc:cxnChg>
      </pc:sldChg>
      <pc:sldChg chg="addSp delSp modSp new mod">
        <pc:chgData name="George K. Agyen" userId="02b2d74600512aae" providerId="LiveId" clId="{C3C19CE4-5C9B-4A7E-888D-2FCA15C5E2A4}" dt="2024-10-17T15:30:08.688" v="6127" actId="1076"/>
        <pc:sldMkLst>
          <pc:docMk/>
          <pc:sldMk cId="2799830221" sldId="282"/>
        </pc:sldMkLst>
        <pc:spChg chg="add del mod">
          <ac:chgData name="George K. Agyen" userId="02b2d74600512aae" providerId="LiveId" clId="{C3C19CE4-5C9B-4A7E-888D-2FCA15C5E2A4}" dt="2024-10-17T14:54:27.693" v="5773" actId="478"/>
          <ac:spMkLst>
            <pc:docMk/>
            <pc:sldMk cId="2799830221" sldId="282"/>
            <ac:spMk id="2" creationId="{220C3521-3292-4035-9A82-7E6E49BA722C}"/>
          </ac:spMkLst>
        </pc:spChg>
        <pc:spChg chg="add mod">
          <ac:chgData name="George K. Agyen" userId="02b2d74600512aae" providerId="LiveId" clId="{C3C19CE4-5C9B-4A7E-888D-2FCA15C5E2A4}" dt="2024-10-17T15:30:08.688" v="6127" actId="1076"/>
          <ac:spMkLst>
            <pc:docMk/>
            <pc:sldMk cId="2799830221" sldId="282"/>
            <ac:spMk id="4" creationId="{FF9087C1-35D8-43CB-ABA4-117C9A5864E8}"/>
          </ac:spMkLst>
        </pc:spChg>
        <pc:picChg chg="add mod">
          <ac:chgData name="George K. Agyen" userId="02b2d74600512aae" providerId="LiveId" clId="{C3C19CE4-5C9B-4A7E-888D-2FCA15C5E2A4}" dt="2024-10-17T15:00:39.401" v="5786" actId="208"/>
          <ac:picMkLst>
            <pc:docMk/>
            <pc:sldMk cId="2799830221" sldId="282"/>
            <ac:picMk id="3" creationId="{2E66A479-F251-4766-B5CD-A251DA6DDB99}"/>
          </ac:picMkLst>
        </pc:picChg>
      </pc:sldChg>
      <pc:sldChg chg="addSp delSp modSp new mod">
        <pc:chgData name="George K. Agyen" userId="02b2d74600512aae" providerId="LiveId" clId="{C3C19CE4-5C9B-4A7E-888D-2FCA15C5E2A4}" dt="2024-10-17T15:30:19.916" v="6131" actId="20577"/>
        <pc:sldMkLst>
          <pc:docMk/>
          <pc:sldMk cId="508097907" sldId="283"/>
        </pc:sldMkLst>
        <pc:spChg chg="add del">
          <ac:chgData name="George K. Agyen" userId="02b2d74600512aae" providerId="LiveId" clId="{C3C19CE4-5C9B-4A7E-888D-2FCA15C5E2A4}" dt="2024-10-17T15:00:54.139" v="5789" actId="478"/>
          <ac:spMkLst>
            <pc:docMk/>
            <pc:sldMk cId="508097907" sldId="283"/>
            <ac:spMk id="2" creationId="{1D4510AD-6574-4A3E-98B4-44E4162B122F}"/>
          </ac:spMkLst>
        </pc:spChg>
        <pc:spChg chg="add mod">
          <ac:chgData name="George K. Agyen" userId="02b2d74600512aae" providerId="LiveId" clId="{C3C19CE4-5C9B-4A7E-888D-2FCA15C5E2A4}" dt="2024-10-17T15:30:19.916" v="6131" actId="20577"/>
          <ac:spMkLst>
            <pc:docMk/>
            <pc:sldMk cId="508097907" sldId="283"/>
            <ac:spMk id="7" creationId="{761D8E50-85DA-4648-8098-6F64275AABC4}"/>
          </ac:spMkLst>
        </pc:spChg>
        <pc:picChg chg="add del mod">
          <ac:chgData name="George K. Agyen" userId="02b2d74600512aae" providerId="LiveId" clId="{C3C19CE4-5C9B-4A7E-888D-2FCA15C5E2A4}" dt="2024-10-17T15:01:46.825" v="5794" actId="478"/>
          <ac:picMkLst>
            <pc:docMk/>
            <pc:sldMk cId="508097907" sldId="283"/>
            <ac:picMk id="3" creationId="{12327D10-256C-43C6-8C67-85D7ECBB6D80}"/>
          </ac:picMkLst>
        </pc:picChg>
        <pc:picChg chg="add del mod">
          <ac:chgData name="George K. Agyen" userId="02b2d74600512aae" providerId="LiveId" clId="{C3C19CE4-5C9B-4A7E-888D-2FCA15C5E2A4}" dt="2024-10-17T15:03:21.948" v="5800" actId="478"/>
          <ac:picMkLst>
            <pc:docMk/>
            <pc:sldMk cId="508097907" sldId="283"/>
            <ac:picMk id="4" creationId="{96044A54-E626-4685-85E5-17EEC58F26A3}"/>
          </ac:picMkLst>
        </pc:picChg>
        <pc:picChg chg="add mod">
          <ac:chgData name="George K. Agyen" userId="02b2d74600512aae" providerId="LiveId" clId="{C3C19CE4-5C9B-4A7E-888D-2FCA15C5E2A4}" dt="2024-10-17T15:12:46.610" v="5826" actId="208"/>
          <ac:picMkLst>
            <pc:docMk/>
            <pc:sldMk cId="508097907" sldId="283"/>
            <ac:picMk id="5" creationId="{2EC06CF6-C7F6-4632-B285-D9A0C5C45F16}"/>
          </ac:picMkLst>
        </pc:picChg>
        <pc:picChg chg="add del mod">
          <ac:chgData name="George K. Agyen" userId="02b2d74600512aae" providerId="LiveId" clId="{C3C19CE4-5C9B-4A7E-888D-2FCA15C5E2A4}" dt="2024-10-17T15:12:33.089" v="5823" actId="478"/>
          <ac:picMkLst>
            <pc:docMk/>
            <pc:sldMk cId="508097907" sldId="283"/>
            <ac:picMk id="6" creationId="{6133290B-C0E6-463B-92BF-E258EA1EF04B}"/>
          </ac:picMkLst>
        </pc:picChg>
      </pc:sldChg>
      <pc:sldChg chg="addSp delSp modSp new mod">
        <pc:chgData name="George K. Agyen" userId="02b2d74600512aae" providerId="LiveId" clId="{C3C19CE4-5C9B-4A7E-888D-2FCA15C5E2A4}" dt="2024-10-17T15:30:29.700" v="6135" actId="20577"/>
        <pc:sldMkLst>
          <pc:docMk/>
          <pc:sldMk cId="3802080908" sldId="284"/>
        </pc:sldMkLst>
        <pc:spChg chg="add del">
          <ac:chgData name="George K. Agyen" userId="02b2d74600512aae" providerId="LiveId" clId="{C3C19CE4-5C9B-4A7E-888D-2FCA15C5E2A4}" dt="2024-10-17T15:05:09.087" v="5809" actId="478"/>
          <ac:spMkLst>
            <pc:docMk/>
            <pc:sldMk cId="3802080908" sldId="284"/>
            <ac:spMk id="2" creationId="{997F6F7E-457D-42F1-8379-356530DDD12E}"/>
          </ac:spMkLst>
        </pc:spChg>
        <pc:spChg chg="add mod">
          <ac:chgData name="George K. Agyen" userId="02b2d74600512aae" providerId="LiveId" clId="{C3C19CE4-5C9B-4A7E-888D-2FCA15C5E2A4}" dt="2024-10-17T15:30:29.700" v="6135" actId="20577"/>
          <ac:spMkLst>
            <pc:docMk/>
            <pc:sldMk cId="3802080908" sldId="284"/>
            <ac:spMk id="5" creationId="{6B93772F-3632-4A9E-9CAD-F3C3AC263D9C}"/>
          </ac:spMkLst>
        </pc:spChg>
        <pc:picChg chg="add del mod">
          <ac:chgData name="George K. Agyen" userId="02b2d74600512aae" providerId="LiveId" clId="{C3C19CE4-5C9B-4A7E-888D-2FCA15C5E2A4}" dt="2024-10-17T15:11:53.599" v="5814" actId="478"/>
          <ac:picMkLst>
            <pc:docMk/>
            <pc:sldMk cId="3802080908" sldId="284"/>
            <ac:picMk id="3" creationId="{5E220DAD-45C6-4951-89C0-ACC236491391}"/>
          </ac:picMkLst>
        </pc:picChg>
        <pc:picChg chg="add mod">
          <ac:chgData name="George K. Agyen" userId="02b2d74600512aae" providerId="LiveId" clId="{C3C19CE4-5C9B-4A7E-888D-2FCA15C5E2A4}" dt="2024-10-17T15:12:21.072" v="5821" actId="208"/>
          <ac:picMkLst>
            <pc:docMk/>
            <pc:sldMk cId="3802080908" sldId="284"/>
            <ac:picMk id="4" creationId="{F7FDEEFE-22E8-4E98-92AF-9033516A916D}"/>
          </ac:picMkLst>
        </pc:picChg>
      </pc:sldChg>
      <pc:sldChg chg="addSp modSp new mod">
        <pc:chgData name="George K. Agyen" userId="02b2d74600512aae" providerId="LiveId" clId="{C3C19CE4-5C9B-4A7E-888D-2FCA15C5E2A4}" dt="2024-10-17T15:30:51.724" v="6149" actId="1076"/>
        <pc:sldMkLst>
          <pc:docMk/>
          <pc:sldMk cId="4153394725" sldId="285"/>
        </pc:sldMkLst>
        <pc:spChg chg="add mod">
          <ac:chgData name="George K. Agyen" userId="02b2d74600512aae" providerId="LiveId" clId="{C3C19CE4-5C9B-4A7E-888D-2FCA15C5E2A4}" dt="2024-10-17T15:30:51.724" v="6149" actId="1076"/>
          <ac:spMkLst>
            <pc:docMk/>
            <pc:sldMk cId="4153394725" sldId="285"/>
            <ac:spMk id="3" creationId="{726EE181-2D88-40C4-ABA7-3ADA69CB3736}"/>
          </ac:spMkLst>
        </pc:spChg>
        <pc:picChg chg="add mod">
          <ac:chgData name="George K. Agyen" userId="02b2d74600512aae" providerId="LiveId" clId="{C3C19CE4-5C9B-4A7E-888D-2FCA15C5E2A4}" dt="2024-10-17T15:15:19.327" v="5831" actId="1076"/>
          <ac:picMkLst>
            <pc:docMk/>
            <pc:sldMk cId="4153394725" sldId="285"/>
            <ac:picMk id="2" creationId="{400B5A8B-1E96-4E6D-A9D9-C1F0146B66DC}"/>
          </ac:picMkLst>
        </pc:picChg>
      </pc:sldChg>
      <pc:sldChg chg="addSp modSp new mod">
        <pc:chgData name="George K. Agyen" userId="02b2d74600512aae" providerId="LiveId" clId="{C3C19CE4-5C9B-4A7E-888D-2FCA15C5E2A4}" dt="2024-10-19T15:16:49.064" v="7909" actId="688"/>
        <pc:sldMkLst>
          <pc:docMk/>
          <pc:sldMk cId="1020567110" sldId="286"/>
        </pc:sldMkLst>
        <pc:spChg chg="add mod">
          <ac:chgData name="George K. Agyen" userId="02b2d74600512aae" providerId="LiveId" clId="{C3C19CE4-5C9B-4A7E-888D-2FCA15C5E2A4}" dt="2024-10-19T15:15:48.023" v="7901" actId="14100"/>
          <ac:spMkLst>
            <pc:docMk/>
            <pc:sldMk cId="1020567110" sldId="286"/>
            <ac:spMk id="2" creationId="{408DCB59-7125-47DC-B1CF-97BC2164DED2}"/>
          </ac:spMkLst>
        </pc:spChg>
        <pc:picChg chg="add mod">
          <ac:chgData name="George K. Agyen" userId="02b2d74600512aae" providerId="LiveId" clId="{C3C19CE4-5C9B-4A7E-888D-2FCA15C5E2A4}" dt="2024-10-19T15:16:49.064" v="7909" actId="688"/>
          <ac:picMkLst>
            <pc:docMk/>
            <pc:sldMk cId="1020567110" sldId="286"/>
            <ac:picMk id="2050" creationId="{824DFC56-64E1-4511-8E66-8E38ACDCF9E0}"/>
          </ac:picMkLst>
        </pc:picChg>
      </pc:sldChg>
      <pc:sldChg chg="addSp delSp modSp new mod">
        <pc:chgData name="George K. Agyen" userId="02b2d74600512aae" providerId="LiveId" clId="{C3C19CE4-5C9B-4A7E-888D-2FCA15C5E2A4}" dt="2024-10-19T14:42:16.924" v="6755"/>
        <pc:sldMkLst>
          <pc:docMk/>
          <pc:sldMk cId="2611059719" sldId="287"/>
        </pc:sldMkLst>
        <pc:spChg chg="add del mod">
          <ac:chgData name="George K. Agyen" userId="02b2d74600512aae" providerId="LiveId" clId="{C3C19CE4-5C9B-4A7E-888D-2FCA15C5E2A4}" dt="2024-10-19T14:00:23.620" v="6274" actId="478"/>
          <ac:spMkLst>
            <pc:docMk/>
            <pc:sldMk cId="2611059719" sldId="287"/>
            <ac:spMk id="2" creationId="{B7C909FD-2014-42FF-9709-279ABB08615E}"/>
          </ac:spMkLst>
        </pc:spChg>
        <pc:spChg chg="add del">
          <ac:chgData name="George K. Agyen" userId="02b2d74600512aae" providerId="LiveId" clId="{C3C19CE4-5C9B-4A7E-888D-2FCA15C5E2A4}" dt="2024-10-19T14:00:23.620" v="6274" actId="478"/>
          <ac:spMkLst>
            <pc:docMk/>
            <pc:sldMk cId="2611059719" sldId="287"/>
            <ac:spMk id="3" creationId="{680BDDF4-ACF2-4FEF-9DDC-13B4ED505913}"/>
          </ac:spMkLst>
        </pc:spChg>
        <pc:spChg chg="add del mod">
          <ac:chgData name="George K. Agyen" userId="02b2d74600512aae" providerId="LiveId" clId="{C3C19CE4-5C9B-4A7E-888D-2FCA15C5E2A4}" dt="2024-10-19T14:20:12.816" v="6741"/>
          <ac:spMkLst>
            <pc:docMk/>
            <pc:sldMk cId="2611059719" sldId="287"/>
            <ac:spMk id="4" creationId="{FE131F30-AD27-40B6-86E6-36E7EEEC498B}"/>
          </ac:spMkLst>
        </pc:spChg>
        <pc:spChg chg="add mod">
          <ac:chgData name="George K. Agyen" userId="02b2d74600512aae" providerId="LiveId" clId="{C3C19CE4-5C9B-4A7E-888D-2FCA15C5E2A4}" dt="2024-10-19T14:42:08.778" v="6754"/>
          <ac:spMkLst>
            <pc:docMk/>
            <pc:sldMk cId="2611059719" sldId="287"/>
            <ac:spMk id="5" creationId="{3AF5DFAC-514D-460E-B2F4-6A23A450655E}"/>
          </ac:spMkLst>
        </pc:spChg>
        <pc:spChg chg="add mod">
          <ac:chgData name="George K. Agyen" userId="02b2d74600512aae" providerId="LiveId" clId="{C3C19CE4-5C9B-4A7E-888D-2FCA15C5E2A4}" dt="2024-10-19T14:42:16.924" v="6755"/>
          <ac:spMkLst>
            <pc:docMk/>
            <pc:sldMk cId="2611059719" sldId="287"/>
            <ac:spMk id="6" creationId="{94488019-DEDE-48B0-AB95-9E2743472906}"/>
          </ac:spMkLst>
        </pc:spChg>
        <pc:picChg chg="add mod">
          <ac:chgData name="George K. Agyen" userId="02b2d74600512aae" providerId="LiveId" clId="{C3C19CE4-5C9B-4A7E-888D-2FCA15C5E2A4}" dt="2024-10-19T14:20:32.894" v="6745" actId="1076"/>
          <ac:picMkLst>
            <pc:docMk/>
            <pc:sldMk cId="2611059719" sldId="287"/>
            <ac:picMk id="1028" creationId="{9A56009C-0A58-49DD-9743-70DFC99D5E7E}"/>
          </ac:picMkLst>
        </pc:picChg>
        <pc:picChg chg="add mod">
          <ac:chgData name="George K. Agyen" userId="02b2d74600512aae" providerId="LiveId" clId="{C3C19CE4-5C9B-4A7E-888D-2FCA15C5E2A4}" dt="2024-10-19T14:20:39.467" v="6746" actId="1076"/>
          <ac:picMkLst>
            <pc:docMk/>
            <pc:sldMk cId="2611059719" sldId="287"/>
            <ac:picMk id="1030" creationId="{9D72C771-9D68-420C-B44C-6135381A7A9E}"/>
          </ac:picMkLst>
        </pc:picChg>
      </pc:sldChg>
      <pc:sldChg chg="addSp delSp modSp new mod">
        <pc:chgData name="George K. Agyen" userId="02b2d74600512aae" providerId="LiveId" clId="{C3C19CE4-5C9B-4A7E-888D-2FCA15C5E2A4}" dt="2024-10-19T15:12:12.771" v="7883" actId="255"/>
        <pc:sldMkLst>
          <pc:docMk/>
          <pc:sldMk cId="3047522393" sldId="288"/>
        </pc:sldMkLst>
        <pc:spChg chg="add del mod">
          <ac:chgData name="George K. Agyen" userId="02b2d74600512aae" providerId="LiveId" clId="{C3C19CE4-5C9B-4A7E-888D-2FCA15C5E2A4}" dt="2024-10-19T14:25:32.027" v="6751"/>
          <ac:spMkLst>
            <pc:docMk/>
            <pc:sldMk cId="3047522393" sldId="288"/>
            <ac:spMk id="2" creationId="{E64E9903-7DF1-4A24-BD27-F04CBC448B6C}"/>
          </ac:spMkLst>
        </pc:spChg>
        <pc:spChg chg="add mod">
          <ac:chgData name="George K. Agyen" userId="02b2d74600512aae" providerId="LiveId" clId="{C3C19CE4-5C9B-4A7E-888D-2FCA15C5E2A4}" dt="2024-10-19T14:43:15.598" v="6782" actId="14100"/>
          <ac:spMkLst>
            <pc:docMk/>
            <pc:sldMk cId="3047522393" sldId="288"/>
            <ac:spMk id="3" creationId="{B589304D-7810-4FAE-810C-9E32304A8135}"/>
          </ac:spMkLst>
        </pc:spChg>
        <pc:spChg chg="add mod">
          <ac:chgData name="George K. Agyen" userId="02b2d74600512aae" providerId="LiveId" clId="{C3C19CE4-5C9B-4A7E-888D-2FCA15C5E2A4}" dt="2024-10-19T15:12:12.771" v="7883" actId="255"/>
          <ac:spMkLst>
            <pc:docMk/>
            <pc:sldMk cId="3047522393" sldId="288"/>
            <ac:spMk id="4" creationId="{6E0476EB-54D6-468B-9E9C-657F7F3A6D15}"/>
          </ac:spMkLst>
        </pc:spChg>
      </pc:sldChg>
      <pc:sldChg chg="addSp modSp new mod">
        <pc:chgData name="George K. Agyen" userId="02b2d74600512aae" providerId="LiveId" clId="{C3C19CE4-5C9B-4A7E-888D-2FCA15C5E2A4}" dt="2024-10-20T06:44:43.733" v="7985"/>
        <pc:sldMkLst>
          <pc:docMk/>
          <pc:sldMk cId="2067994420" sldId="289"/>
        </pc:sldMkLst>
        <pc:spChg chg="add mod">
          <ac:chgData name="George K. Agyen" userId="02b2d74600512aae" providerId="LiveId" clId="{C3C19CE4-5C9B-4A7E-888D-2FCA15C5E2A4}" dt="2024-10-20T06:44:43.733" v="7985"/>
          <ac:spMkLst>
            <pc:docMk/>
            <pc:sldMk cId="2067994420" sldId="289"/>
            <ac:spMk id="3" creationId="{0C72A675-565C-42A4-8274-27D466264EDF}"/>
          </ac:spMkLst>
        </pc:spChg>
      </pc:sldChg>
      <pc:sldChg chg="modSp add mod">
        <pc:chgData name="George K. Agyen" userId="02b2d74600512aae" providerId="LiveId" clId="{C3C19CE4-5C9B-4A7E-888D-2FCA15C5E2A4}" dt="2024-10-20T06:39:07.344" v="7919" actId="20577"/>
        <pc:sldMkLst>
          <pc:docMk/>
          <pc:sldMk cId="146433120" sldId="290"/>
        </pc:sldMkLst>
        <pc:spChg chg="mod">
          <ac:chgData name="George K. Agyen" userId="02b2d74600512aae" providerId="LiveId" clId="{C3C19CE4-5C9B-4A7E-888D-2FCA15C5E2A4}" dt="2024-10-20T06:39:07.344" v="7919" actId="20577"/>
          <ac:spMkLst>
            <pc:docMk/>
            <pc:sldMk cId="146433120" sldId="290"/>
            <ac:spMk id="9" creationId="{ABC69FD1-4B1C-4012-8AB6-5BF1EF9FBEFE}"/>
          </ac:spMkLst>
        </pc:spChg>
      </pc:sldChg>
      <pc:sldChg chg="modSp add mod">
        <pc:chgData name="George K. Agyen" userId="02b2d74600512aae" providerId="LiveId" clId="{C3C19CE4-5C9B-4A7E-888D-2FCA15C5E2A4}" dt="2024-10-20T07:02:32.412" v="8154" actId="20577"/>
        <pc:sldMkLst>
          <pc:docMk/>
          <pc:sldMk cId="4072541978" sldId="291"/>
        </pc:sldMkLst>
        <pc:spChg chg="mod">
          <ac:chgData name="George K. Agyen" userId="02b2d74600512aae" providerId="LiveId" clId="{C3C19CE4-5C9B-4A7E-888D-2FCA15C5E2A4}" dt="2024-10-20T07:02:32.412" v="8154" actId="20577"/>
          <ac:spMkLst>
            <pc:docMk/>
            <pc:sldMk cId="4072541978" sldId="291"/>
            <ac:spMk id="3" creationId="{3623AA86-9710-4465-9464-E39CD82E6981}"/>
          </ac:spMkLst>
        </pc:spChg>
      </pc:sldChg>
      <pc:sldChg chg="addSp delSp modSp new del mod">
        <pc:chgData name="George K. Agyen" userId="02b2d74600512aae" providerId="LiveId" clId="{C3C19CE4-5C9B-4A7E-888D-2FCA15C5E2A4}" dt="2024-10-20T07:09:48.118" v="8168" actId="2696"/>
        <pc:sldMkLst>
          <pc:docMk/>
          <pc:sldMk cId="1701367997" sldId="292"/>
        </pc:sldMkLst>
        <pc:picChg chg="add del mod">
          <ac:chgData name="George K. Agyen" userId="02b2d74600512aae" providerId="LiveId" clId="{C3C19CE4-5C9B-4A7E-888D-2FCA15C5E2A4}" dt="2024-10-20T07:09:41.963" v="8167" actId="478"/>
          <ac:picMkLst>
            <pc:docMk/>
            <pc:sldMk cId="1701367997" sldId="292"/>
            <ac:picMk id="4" creationId="{253283D5-2764-4672-B9B0-BDD251B36433}"/>
          </ac:picMkLst>
        </pc:picChg>
      </pc:sldChg>
    </pc:docChg>
  </pc:docChgLst>
  <pc:docChgLst>
    <pc:chgData name="George K. Agyen" userId="02b2d74600512aae" providerId="LiveId" clId="{904BE7D7-2DB1-4E98-B933-E8B534349AD0}"/>
    <pc:docChg chg="undo custSel modSld sldOrd addSection modSection">
      <pc:chgData name="George K. Agyen" userId="02b2d74600512aae" providerId="LiveId" clId="{904BE7D7-2DB1-4E98-B933-E8B534349AD0}" dt="2024-12-09T05:14:15.365" v="967" actId="20577"/>
      <pc:docMkLst>
        <pc:docMk/>
      </pc:docMkLst>
      <pc:sldChg chg="modSp mod">
        <pc:chgData name="George K. Agyen" userId="02b2d74600512aae" providerId="LiveId" clId="{904BE7D7-2DB1-4E98-B933-E8B534349AD0}" dt="2024-12-09T02:45:35.783" v="928" actId="255"/>
        <pc:sldMkLst>
          <pc:docMk/>
          <pc:sldMk cId="1924165671" sldId="257"/>
        </pc:sldMkLst>
        <pc:spChg chg="mod">
          <ac:chgData name="George K. Agyen" userId="02b2d74600512aae" providerId="LiveId" clId="{904BE7D7-2DB1-4E98-B933-E8B534349AD0}" dt="2024-12-09T02:45:35.783" v="928" actId="255"/>
          <ac:spMkLst>
            <pc:docMk/>
            <pc:sldMk cId="1924165671" sldId="257"/>
            <ac:spMk id="2" creationId="{EEB4EBCB-9500-410C-94BC-10ACEA4906FC}"/>
          </ac:spMkLst>
        </pc:spChg>
      </pc:sldChg>
      <pc:sldChg chg="addSp delSp modSp mod">
        <pc:chgData name="George K. Agyen" userId="02b2d74600512aae" providerId="LiveId" clId="{904BE7D7-2DB1-4E98-B933-E8B534349AD0}" dt="2024-12-09T03:35:45.856" v="963" actId="27116"/>
        <pc:sldMkLst>
          <pc:docMk/>
          <pc:sldMk cId="3296545686" sldId="258"/>
        </pc:sldMkLst>
        <pc:grpChg chg="mod">
          <ac:chgData name="George K. Agyen" userId="02b2d74600512aae" providerId="LiveId" clId="{904BE7D7-2DB1-4E98-B933-E8B534349AD0}" dt="2024-12-09T02:46:23.190" v="933" actId="1076"/>
          <ac:grpSpMkLst>
            <pc:docMk/>
            <pc:sldMk cId="3296545686" sldId="258"/>
            <ac:grpSpMk id="6" creationId="{18943E43-FA46-4535-8022-CC7B49878AEB}"/>
          </ac:grpSpMkLst>
        </pc:grpChg>
        <pc:grpChg chg="mod">
          <ac:chgData name="George K. Agyen" userId="02b2d74600512aae" providerId="LiveId" clId="{904BE7D7-2DB1-4E98-B933-E8B534349AD0}" dt="2024-12-09T02:46:20.161" v="932" actId="1076"/>
          <ac:grpSpMkLst>
            <pc:docMk/>
            <pc:sldMk cId="3296545686" sldId="258"/>
            <ac:grpSpMk id="14" creationId="{0120274A-FD57-4E3E-8422-718DCCB119B5}"/>
          </ac:grpSpMkLst>
        </pc:grpChg>
        <pc:graphicFrameChg chg="modGraphic">
          <ac:chgData name="George K. Agyen" userId="02b2d74600512aae" providerId="LiveId" clId="{904BE7D7-2DB1-4E98-B933-E8B534349AD0}" dt="2024-12-09T03:35:38.998" v="962" actId="27116"/>
          <ac:graphicFrameMkLst>
            <pc:docMk/>
            <pc:sldMk cId="3296545686" sldId="258"/>
            <ac:graphicFrameMk id="4" creationId="{86D1D4E8-F5A3-45E4-AC13-E9785E4C7AD8}"/>
          </ac:graphicFrameMkLst>
        </pc:graphicFrameChg>
        <pc:graphicFrameChg chg="add del modGraphic">
          <ac:chgData name="George K. Agyen" userId="02b2d74600512aae" providerId="LiveId" clId="{904BE7D7-2DB1-4E98-B933-E8B534349AD0}" dt="2024-12-09T03:31:32.419" v="953" actId="478"/>
          <ac:graphicFrameMkLst>
            <pc:docMk/>
            <pc:sldMk cId="3296545686" sldId="258"/>
            <ac:graphicFrameMk id="7" creationId="{130BBA81-6ED8-4867-AE9E-90FE159775A5}"/>
          </ac:graphicFrameMkLst>
        </pc:graphicFrameChg>
        <pc:graphicFrameChg chg="modGraphic">
          <ac:chgData name="George K. Agyen" userId="02b2d74600512aae" providerId="LiveId" clId="{904BE7D7-2DB1-4E98-B933-E8B534349AD0}" dt="2024-12-09T03:35:45.856" v="963" actId="27116"/>
          <ac:graphicFrameMkLst>
            <pc:docMk/>
            <pc:sldMk cId="3296545686" sldId="258"/>
            <ac:graphicFrameMk id="10" creationId="{C7D0F575-374B-4117-B215-9AF5449B101E}"/>
          </ac:graphicFrameMkLst>
        </pc:graphicFrameChg>
        <pc:graphicFrameChg chg="modGraphic">
          <ac:chgData name="George K. Agyen" userId="02b2d74600512aae" providerId="LiveId" clId="{904BE7D7-2DB1-4E98-B933-E8B534349AD0}" dt="2024-12-09T03:29:11.971" v="951" actId="27116"/>
          <ac:graphicFrameMkLst>
            <pc:docMk/>
            <pc:sldMk cId="3296545686" sldId="258"/>
            <ac:graphicFrameMk id="11" creationId="{E664F04D-6846-4A37-97C3-A1279EDF7FEB}"/>
          </ac:graphicFrameMkLst>
        </pc:graphicFrameChg>
        <pc:graphicFrameChg chg="modGraphic">
          <ac:chgData name="George K. Agyen" userId="02b2d74600512aae" providerId="LiveId" clId="{904BE7D7-2DB1-4E98-B933-E8B534349AD0}" dt="2024-12-09T03:28:33.630" v="950" actId="27116"/>
          <ac:graphicFrameMkLst>
            <pc:docMk/>
            <pc:sldMk cId="3296545686" sldId="258"/>
            <ac:graphicFrameMk id="15" creationId="{F094F2C4-90F4-4EC1-BBBB-55B63EF535BD}"/>
          </ac:graphicFrameMkLst>
        </pc:graphicFrameChg>
        <pc:graphicFrameChg chg="add mod modGraphic">
          <ac:chgData name="George K. Agyen" userId="02b2d74600512aae" providerId="LiveId" clId="{904BE7D7-2DB1-4E98-B933-E8B534349AD0}" dt="2024-12-09T03:33:49.961" v="961" actId="1076"/>
          <ac:graphicFrameMkLst>
            <pc:docMk/>
            <pc:sldMk cId="3296545686" sldId="258"/>
            <ac:graphicFrameMk id="17" creationId="{93E89EA7-F858-4A29-BCCD-D097641274E3}"/>
          </ac:graphicFrameMkLst>
        </pc:graphicFrameChg>
      </pc:sldChg>
      <pc:sldChg chg="modNotes">
        <pc:chgData name="George K. Agyen" userId="02b2d74600512aae" providerId="LiveId" clId="{904BE7D7-2DB1-4E98-B933-E8B534349AD0}" dt="2024-11-11T05:22:55.206" v="873" actId="20577"/>
        <pc:sldMkLst>
          <pc:docMk/>
          <pc:sldMk cId="109693163" sldId="270"/>
        </pc:sldMkLst>
      </pc:sldChg>
      <pc:sldChg chg="ord">
        <pc:chgData name="George K. Agyen" userId="02b2d74600512aae" providerId="LiveId" clId="{904BE7D7-2DB1-4E98-B933-E8B534349AD0}" dt="2024-12-09T03:25:54.320" v="945"/>
        <pc:sldMkLst>
          <pc:docMk/>
          <pc:sldMk cId="2513395419" sldId="273"/>
        </pc:sldMkLst>
      </pc:sldChg>
      <pc:sldChg chg="ord">
        <pc:chgData name="George K. Agyen" userId="02b2d74600512aae" providerId="LiveId" clId="{904BE7D7-2DB1-4E98-B933-E8B534349AD0}" dt="2024-12-09T02:50:56.167" v="937"/>
        <pc:sldMkLst>
          <pc:docMk/>
          <pc:sldMk cId="1103561404" sldId="278"/>
        </pc:sldMkLst>
      </pc:sldChg>
      <pc:sldChg chg="ord">
        <pc:chgData name="George K. Agyen" userId="02b2d74600512aae" providerId="LiveId" clId="{904BE7D7-2DB1-4E98-B933-E8B534349AD0}" dt="2024-12-09T02:51:15.883" v="939"/>
        <pc:sldMkLst>
          <pc:docMk/>
          <pc:sldMk cId="3302099669" sldId="280"/>
        </pc:sldMkLst>
      </pc:sldChg>
      <pc:sldChg chg="modSp mod">
        <pc:chgData name="George K. Agyen" userId="02b2d74600512aae" providerId="LiveId" clId="{904BE7D7-2DB1-4E98-B933-E8B534349AD0}" dt="2024-12-09T05:13:42.254" v="965" actId="20577"/>
        <pc:sldMkLst>
          <pc:docMk/>
          <pc:sldMk cId="2611059719" sldId="287"/>
        </pc:sldMkLst>
        <pc:spChg chg="mod">
          <ac:chgData name="George K. Agyen" userId="02b2d74600512aae" providerId="LiveId" clId="{904BE7D7-2DB1-4E98-B933-E8B534349AD0}" dt="2024-12-09T05:13:42.254" v="965" actId="20577"/>
          <ac:spMkLst>
            <pc:docMk/>
            <pc:sldMk cId="2611059719" sldId="287"/>
            <ac:spMk id="6" creationId="{94488019-DEDE-48B0-AB95-9E2743472906}"/>
          </ac:spMkLst>
        </pc:spChg>
      </pc:sldChg>
      <pc:sldChg chg="modSp mod">
        <pc:chgData name="George K. Agyen" userId="02b2d74600512aae" providerId="LiveId" clId="{904BE7D7-2DB1-4E98-B933-E8B534349AD0}" dt="2024-12-09T05:14:15.365" v="967" actId="20577"/>
        <pc:sldMkLst>
          <pc:docMk/>
          <pc:sldMk cId="2067994420" sldId="289"/>
        </pc:sldMkLst>
        <pc:spChg chg="mod">
          <ac:chgData name="George K. Agyen" userId="02b2d74600512aae" providerId="LiveId" clId="{904BE7D7-2DB1-4E98-B933-E8B534349AD0}" dt="2024-12-09T05:14:15.365" v="967" actId="20577"/>
          <ac:spMkLst>
            <pc:docMk/>
            <pc:sldMk cId="2067994420" sldId="289"/>
            <ac:spMk id="3" creationId="{0C72A675-565C-42A4-8274-27D466264EDF}"/>
          </ac:spMkLst>
        </pc:spChg>
      </pc:sldChg>
      <pc:sldChg chg="ord">
        <pc:chgData name="George K. Agyen" userId="02b2d74600512aae" providerId="LiveId" clId="{904BE7D7-2DB1-4E98-B933-E8B534349AD0}" dt="2024-12-09T02:50:42.696" v="935"/>
        <pc:sldMkLst>
          <pc:docMk/>
          <pc:sldMk cId="4072541978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AE35-C9EA-4D0F-B344-AEFCEC0590DF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CCFF6-CDB2-47A5-83D8-B72DF60A3CA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57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CCFF6-CDB2-47A5-83D8-B72DF60A3CA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9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dirty="0"/>
              <a:t> Introduction to R</a:t>
            </a:r>
          </a:p>
          <a:p>
            <a:r>
              <a:rPr lang="en-GB" dirty="0"/>
              <a:t>      Installing R and Rstudio</a:t>
            </a:r>
          </a:p>
          <a:p>
            <a:r>
              <a:rPr lang="en-GB" dirty="0"/>
              <a:t>      Basic RStudio interface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dirty="0"/>
              <a:t>  Variables and data types</a:t>
            </a:r>
          </a:p>
          <a:p>
            <a:r>
              <a:rPr lang="en-GB" dirty="0"/>
              <a:t>       vectors</a:t>
            </a:r>
          </a:p>
          <a:p>
            <a:r>
              <a:rPr lang="en-GB" dirty="0"/>
              <a:t>       basic functions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dirty="0"/>
              <a:t> Importing Health Data</a:t>
            </a:r>
          </a:p>
          <a:p>
            <a:r>
              <a:rPr lang="en-GB" dirty="0"/>
              <a:t>      reading csv and excel files</a:t>
            </a:r>
          </a:p>
          <a:p>
            <a:r>
              <a:rPr lang="en-GB" dirty="0"/>
              <a:t>      exploring the data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dirty="0"/>
              <a:t>Data manipulation and visualisation</a:t>
            </a:r>
          </a:p>
          <a:p>
            <a:r>
              <a:rPr lang="en-GB" dirty="0"/>
              <a:t>     basic data manipulation with dplyr</a:t>
            </a:r>
          </a:p>
          <a:p>
            <a:r>
              <a:rPr lang="en-GB" dirty="0"/>
              <a:t>     data visualisation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CCFF6-CDB2-47A5-83D8-B72DF60A3CA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37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 can analyse large scale genomic data helping researchers understand genetic structures, variations and gene functions using packages like (</a:t>
            </a:r>
            <a:r>
              <a:rPr lang="en-GB" b="1" dirty="0"/>
              <a:t>DESeq2</a:t>
            </a:r>
            <a:r>
              <a:rPr lang="en-GB" dirty="0"/>
              <a:t>, </a:t>
            </a:r>
            <a:r>
              <a:rPr lang="en-GB" b="1" dirty="0" err="1"/>
              <a:t>GenABEL</a:t>
            </a:r>
            <a:r>
              <a:rPr lang="en-GB" dirty="0"/>
              <a:t>, </a:t>
            </a:r>
            <a:r>
              <a:rPr lang="en-GB" b="1" dirty="0" err="1"/>
              <a:t>GenomicRanges</a:t>
            </a:r>
            <a:r>
              <a:rPr lang="en-GB" dirty="0"/>
              <a:t> etc)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Clinical trials R is commonly used for designing monitoring and analysis. Survival Analysis (survival package) Randomisation and Sample size calculation (</a:t>
            </a:r>
            <a:r>
              <a:rPr lang="en-GB" b="1" dirty="0" err="1"/>
              <a:t>powerSurvEpi</a:t>
            </a:r>
            <a:r>
              <a:rPr lang="en-GB" dirty="0"/>
              <a:t> package)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 is also used for studying the spread, impact and control of diseases like performing descriptive analysis, time series analysis and modelling disease spread.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Predictive analytics is very crucial for predicting patient outcomes, optimizing treatment plans and reducing healthcare costs. We can use ML algorithms to build predictive models for disease diagnosis, or predicting </a:t>
            </a:r>
            <a:r>
              <a:rPr lang="en-GB"/>
              <a:t>treatment responses.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CCFF6-CDB2-47A5-83D8-B72DF60A3CA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33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Console</a:t>
            </a:r>
            <a:r>
              <a:rPr lang="en-GB" dirty="0"/>
              <a:t>: typing and running R commands</a:t>
            </a:r>
          </a:p>
          <a:p>
            <a:r>
              <a:rPr lang="en-GB" b="1" dirty="0"/>
              <a:t>Script: </a:t>
            </a:r>
            <a:r>
              <a:rPr lang="en-GB" dirty="0"/>
              <a:t>writing and saving scripts</a:t>
            </a:r>
          </a:p>
          <a:p>
            <a:r>
              <a:rPr lang="en-GB" b="1" dirty="0"/>
              <a:t>Environment: </a:t>
            </a:r>
            <a:r>
              <a:rPr lang="en-GB" dirty="0"/>
              <a:t>viewing data, variables and loaded packages</a:t>
            </a:r>
          </a:p>
          <a:p>
            <a:r>
              <a:rPr lang="en-GB" b="1" dirty="0"/>
              <a:t>Files and plots pane</a:t>
            </a:r>
            <a:r>
              <a:rPr lang="en-GB" dirty="0"/>
              <a:t>: navigating files and viewing visualisations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CCFF6-CDB2-47A5-83D8-B72DF60A3CA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67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CCFF6-CDB2-47A5-83D8-B72DF60A3CA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55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324F-B2C0-43C5-AE9F-89A6FD3F4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004E3-367B-4853-8E53-996090F93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F5AD4-4917-4BBA-9789-62DBF921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EB5EF-CD12-425C-A87F-3770D3B7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9CEAA-D90C-434B-AB48-82D4CE52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63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FF14-5EA5-44A0-B27C-07B02B52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C5ADD-D0FE-4444-B3C1-7C4821166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7579F-149E-465D-85F5-D7DB2EC0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AE8D3-5B3D-4CF1-A1B6-3DD1A2E5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6AFCF-E2AB-45DF-B780-DEA658DD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93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A8E74-D94A-41FD-AC90-714DA5E23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C44F9-97E1-4710-9096-06320F133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07760-AFD0-4727-AD80-5106EB2B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B83A2-BD2B-43D4-8713-6CD16D37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04120-A66E-464F-8C05-76D3A2AA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35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EBD-0B98-428D-9E03-939A5C59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94E50-EEA0-4CB1-BA10-A2232EF1E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C96A5-ECB3-488A-8BF8-67CB482B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653E-43D0-460F-8250-1291FF83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C8F38-0ACC-4152-88A5-7FF2B429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55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DF87-C8FD-4C24-B37F-E95B4EB6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BD75-CA2A-40B3-86A8-BB3CACDF4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906E-B829-4000-830B-C796B5C9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FD5D4-F28A-4FCE-B7BA-2FA8DAFC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E427A-E87D-457E-8C76-5446930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24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E797-72B9-4A76-AB25-DE640BF5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5007-7B68-4E25-B7E9-A92A7A3CD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4DB72-5A90-4A56-968B-F2774A765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8E68A-D57B-4EE9-A4EE-B1267227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0397-4527-4103-80A8-9C9F3CBCA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682DE-4C47-4AFB-A03A-FDB7747D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7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B7CB-FA5D-4277-91A6-206A3CB5F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06E4-81EF-41D6-9DE7-52446326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65078-E1E9-4A2B-B11E-6067773E3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199FF-8C8D-48FB-B7BD-9D7EA21A9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A6A03-F0EA-49E5-8ED3-7A1ED0B44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EB9D6-7D47-457D-BDFF-DF29DD62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8CCEC-DABA-42FA-BEF2-6AB4C0A0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41CA1-B8F9-4F29-9B82-4A247C8A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57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51C1-B983-4830-996C-F5AB5C60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C7C51-3872-4002-A701-43DB8501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5CD20-6D64-4120-9142-DAD192A2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ABE20-8016-46CB-883F-0E3A0705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6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0F80B-5365-41F3-A9E1-3F1AE960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BD256-D43D-459B-BC39-AB2EAE09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8282E-3565-47F6-8208-C0BB835B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91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0B46-24E4-44A4-BBF4-3457BF18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189C6-948B-45AF-AD5D-BF57EFAF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DBBA9-A6FB-40C7-900D-D18F7DAD0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E55-145D-46A4-B8BB-E974C379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FD89D-662B-47E1-94F3-645C48BD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CC9D-0D3F-4CD1-9A89-A5882E42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4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F86E-800C-4F6A-90C9-694A5D38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6DAA4-B25F-4E71-BB03-542F5C795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C4A81-8EBB-4A2F-B769-F9015AF31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FC6F4-8423-4666-9367-343A2063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307E8-19ED-454E-8D98-D9CF811D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7FF7A-2C5E-411B-B97D-F0D531F9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64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51B4B-BA2B-4F32-970B-83BD6C93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EB1D-0F0B-424F-8B9C-76D9D5907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52742-D480-4D26-A28A-2E414DB38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75D0D-431A-465A-9298-A9B68D024566}" type="datetimeFigureOut">
              <a:rPr lang="en-GB" smtClean="0"/>
              <a:t>09/12/2024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25379-FC2B-4461-857B-A432D0FC6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966A5-E02D-4CFF-B077-45462D026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92D94-ADBA-4923-9C77-89F94FC422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2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8" Type="http://schemas.openxmlformats.org/officeDocument/2006/relationships/slide" Target="slide20.xml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image" Target="../media/image6.jpg"/><Relationship Id="rId15" Type="http://schemas.openxmlformats.org/officeDocument/2006/relationships/image" Target="../media/image8.png"/><Relationship Id="rId10" Type="http://schemas.openxmlformats.org/officeDocument/2006/relationships/image" Target="../media/image8.png"/><Relationship Id="rId4" Type="http://schemas.openxmlformats.org/officeDocument/2006/relationships/slide" Target="slide4.xml"/><Relationship Id="rId9" Type="http://schemas.openxmlformats.org/officeDocument/2006/relationships/slide" Target="slide12.xml"/><Relationship Id="rId14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0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0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web page&#10;&#10;Description automatically generated">
            <a:extLst>
              <a:ext uri="{FF2B5EF4-FFF2-40B4-BE49-F238E27FC236}">
                <a16:creationId xmlns:a16="http://schemas.microsoft.com/office/drawing/2014/main" id="{C3051AD8-5B7E-B526-E5E6-BE19D58C3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8490" y="643467"/>
            <a:ext cx="831501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D2A549-72CA-429F-ACD6-692F3314D2F1}"/>
              </a:ext>
            </a:extLst>
          </p:cNvPr>
          <p:cNvSpPr txBox="1"/>
          <p:nvPr/>
        </p:nvSpPr>
        <p:spPr>
          <a:xfrm>
            <a:off x="2731325" y="-22375"/>
            <a:ext cx="64245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Rstudio Interface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BFD566-CDB5-4637-BC2E-03468EEE12D4}"/>
              </a:ext>
            </a:extLst>
          </p:cNvPr>
          <p:cNvGrpSpPr/>
          <p:nvPr/>
        </p:nvGrpSpPr>
        <p:grpSpPr>
          <a:xfrm>
            <a:off x="1239031" y="962522"/>
            <a:ext cx="9409137" cy="5378569"/>
            <a:chOff x="1239031" y="1166128"/>
            <a:chExt cx="9409137" cy="537856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64186D3-9877-4C93-91AE-DCEF7A16D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031" y="1166128"/>
              <a:ext cx="9409137" cy="537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669B02-4FDE-46FE-B4B5-9085FBC16CCC}"/>
                </a:ext>
              </a:extLst>
            </p:cNvPr>
            <p:cNvSpPr/>
            <p:nvPr/>
          </p:nvSpPr>
          <p:spPr>
            <a:xfrm>
              <a:off x="1365662" y="4239491"/>
              <a:ext cx="1520041" cy="285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Script Editor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5CE0AC-C36F-4A74-B890-59F8E526D0B5}"/>
                </a:ext>
              </a:extLst>
            </p:cNvPr>
            <p:cNvSpPr/>
            <p:nvPr/>
          </p:nvSpPr>
          <p:spPr>
            <a:xfrm>
              <a:off x="1365663" y="6245835"/>
              <a:ext cx="1199408" cy="285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Console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1CD9E6-0D29-4424-9888-96CE7F5AE0ED}"/>
                </a:ext>
              </a:extLst>
            </p:cNvPr>
            <p:cNvSpPr/>
            <p:nvPr/>
          </p:nvSpPr>
          <p:spPr>
            <a:xfrm>
              <a:off x="6448301" y="3570404"/>
              <a:ext cx="1995056" cy="285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Environment pane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0F5AFC-55D9-4225-A9C1-0CD0E66A7929}"/>
                </a:ext>
              </a:extLst>
            </p:cNvPr>
            <p:cNvSpPr/>
            <p:nvPr/>
          </p:nvSpPr>
          <p:spPr>
            <a:xfrm>
              <a:off x="6448300" y="6245835"/>
              <a:ext cx="2232561" cy="285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Files and plots pane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933897-4A12-4F11-8E02-C42B7B73FD89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270599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E5D1B-C120-4822-936C-1EB7A4115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26"/>
          <a:stretch/>
        </p:blipFill>
        <p:spPr>
          <a:xfrm>
            <a:off x="1518063" y="1233788"/>
            <a:ext cx="9155874" cy="5131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F0E40-72BF-4C5E-8EEF-C6D5A52982DF}"/>
              </a:ext>
            </a:extLst>
          </p:cNvPr>
          <p:cNvSpPr txBox="1"/>
          <p:nvPr/>
        </p:nvSpPr>
        <p:spPr>
          <a:xfrm>
            <a:off x="2565070" y="61939"/>
            <a:ext cx="7813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Some Basic Commands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BD7B5-03F4-4281-9A12-A1401F03DAC9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52953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C69FD1-4B1C-4012-8AB6-5BF1EF9FBEFE}"/>
              </a:ext>
            </a:extLst>
          </p:cNvPr>
          <p:cNvSpPr txBox="1"/>
          <p:nvPr/>
        </p:nvSpPr>
        <p:spPr>
          <a:xfrm>
            <a:off x="312717" y="0"/>
            <a:ext cx="1156656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Break: </a:t>
            </a:r>
          </a:p>
          <a:p>
            <a:pPr algn="ctr"/>
            <a:r>
              <a:rPr lang="en-GB" sz="7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Take an hour break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EA4052-5F7E-4D87-8723-647FF563D0A9}"/>
              </a:ext>
            </a:extLst>
          </p:cNvPr>
          <p:cNvGrpSpPr/>
          <p:nvPr/>
        </p:nvGrpSpPr>
        <p:grpSpPr>
          <a:xfrm>
            <a:off x="475013" y="2651096"/>
            <a:ext cx="3329668" cy="3552911"/>
            <a:chOff x="475013" y="2651096"/>
            <a:chExt cx="3329668" cy="3552911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F1B1D7C7-1186-406F-AE6A-F402323BE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792" b="92334" l="9744" r="89776">
                          <a14:foregroundMark x1="36102" y1="92334" x2="36102" y2="92334"/>
                          <a14:foregroundMark x1="38498" y1="37819" x2="38498" y2="37819"/>
                          <a14:foregroundMark x1="37380" y1="45997" x2="37380" y2="45997"/>
                          <a14:foregroundMark x1="36581" y1="45997" x2="36581" y2="45997"/>
                          <a14:foregroundMark x1="37380" y1="15162" x2="37380" y2="15162"/>
                          <a14:foregroundMark x1="41374" y1="5792" x2="41374" y2="5792"/>
                          <a14:foregroundMark x1="82748" y1="20273" x2="82748" y2="20273"/>
                          <a14:foregroundMark x1="74760" y1="24361" x2="74760" y2="24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13" y="2651096"/>
              <a:ext cx="3329668" cy="312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13C8D-BB93-4D8D-BC7E-C5A5445AC34E}"/>
                </a:ext>
              </a:extLst>
            </p:cNvPr>
            <p:cNvSpPr txBox="1"/>
            <p:nvPr/>
          </p:nvSpPr>
          <p:spPr>
            <a:xfrm>
              <a:off x="1128157" y="5726953"/>
              <a:ext cx="12706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Interact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61F3F6-132D-450E-B1BE-AFE866AEDA60}"/>
              </a:ext>
            </a:extLst>
          </p:cNvPr>
          <p:cNvGrpSpPr/>
          <p:nvPr/>
        </p:nvGrpSpPr>
        <p:grpSpPr>
          <a:xfrm>
            <a:off x="3804681" y="3429000"/>
            <a:ext cx="3759213" cy="2775007"/>
            <a:chOff x="3804681" y="3429000"/>
            <a:chExt cx="3759213" cy="2775007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BC437491-7591-4E43-B6B9-194D5F1D9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4" b="89869" l="6908" r="92763">
                          <a14:foregroundMark x1="6908" y1="56098" x2="6908" y2="56098"/>
                          <a14:foregroundMark x1="43640" y1="40150" x2="43640" y2="40150"/>
                          <a14:foregroundMark x1="38158" y1="39024" x2="38158" y2="39024"/>
                          <a14:foregroundMark x1="39035" y1="41839" x2="39035" y2="41839"/>
                          <a14:foregroundMark x1="37719" y1="33208" x2="37719" y2="33208"/>
                          <a14:foregroundMark x1="37171" y1="33959" x2="37171" y2="33959"/>
                          <a14:foregroundMark x1="32895" y1="41839" x2="32895" y2="41839"/>
                          <a14:foregroundMark x1="26316" y1="44090" x2="26316" y2="44090"/>
                          <a14:foregroundMark x1="19737" y1="32833" x2="19737" y2="32833"/>
                          <a14:foregroundMark x1="26754" y1="45216" x2="26754" y2="45216"/>
                          <a14:foregroundMark x1="44079" y1="44841" x2="44079" y2="44841"/>
                          <a14:foregroundMark x1="45395" y1="45216" x2="45395" y2="45216"/>
                          <a14:foregroundMark x1="77522" y1="44841" x2="77522" y2="44841"/>
                          <a14:foregroundMark x1="81360" y1="45966" x2="81360" y2="45966"/>
                          <a14:foregroundMark x1="86842" y1="48780" x2="86842" y2="48780"/>
                          <a14:foregroundMark x1="92763" y1="57786" x2="92763" y2="57786"/>
                          <a14:foregroundMark x1="38158" y1="36023" x2="38158" y2="36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681" y="3429000"/>
              <a:ext cx="3759213" cy="219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B7A89-20AE-499B-944C-A443B5AF0543}"/>
                </a:ext>
              </a:extLst>
            </p:cNvPr>
            <p:cNvSpPr txBox="1"/>
            <p:nvPr/>
          </p:nvSpPr>
          <p:spPr>
            <a:xfrm>
              <a:off x="4125314" y="5726953"/>
              <a:ext cx="3344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Have a Snack (lunch)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551AA8-E68C-48CA-90FD-D5E6D38A2E70}"/>
              </a:ext>
            </a:extLst>
          </p:cNvPr>
          <p:cNvGrpSpPr/>
          <p:nvPr/>
        </p:nvGrpSpPr>
        <p:grpSpPr>
          <a:xfrm>
            <a:off x="8061861" y="2400657"/>
            <a:ext cx="3274674" cy="4280404"/>
            <a:chOff x="8061861" y="2400657"/>
            <a:chExt cx="3274674" cy="42804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4BF5C3-CA6A-45F5-A325-34373AD4A3E9}"/>
                </a:ext>
              </a:extLst>
            </p:cNvPr>
            <p:cNvGrpSpPr/>
            <p:nvPr/>
          </p:nvGrpSpPr>
          <p:grpSpPr>
            <a:xfrm>
              <a:off x="8061861" y="2400657"/>
              <a:ext cx="3274674" cy="3803350"/>
              <a:chOff x="8026235" y="2587567"/>
              <a:chExt cx="3274674" cy="3803350"/>
            </a:xfrm>
          </p:grpSpPr>
          <p:pic>
            <p:nvPicPr>
              <p:cNvPr id="14342" name="Picture 6">
                <a:extLst>
                  <a:ext uri="{FF2B5EF4-FFF2-40B4-BE49-F238E27FC236}">
                    <a16:creationId xmlns:a16="http://schemas.microsoft.com/office/drawing/2014/main" id="{96AC0CC2-3C06-4507-A3C2-D21A4F9C5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60" b="89163" l="3629" r="93952">
                            <a14:foregroundMark x1="10081" y1="85714" x2="10081" y2="85714"/>
                            <a14:foregroundMark x1="4032" y1="85222" x2="4032" y2="85222"/>
                            <a14:foregroundMark x1="18548" y1="88177" x2="18548" y2="88177"/>
                            <a14:foregroundMark x1="93952" y1="86700" x2="93952" y2="86700"/>
                            <a14:foregroundMark x1="87500" y1="73399" x2="87500" y2="73399"/>
                            <a14:foregroundMark x1="87903" y1="80296" x2="87903" y2="80296"/>
                            <a14:foregroundMark x1="87903" y1="75369" x2="87903" y2="75369"/>
                            <a14:foregroundMark x1="87903" y1="77833" x2="87903" y2="77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6235" y="2587567"/>
                <a:ext cx="2362200" cy="1933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4" name="Picture 8">
                <a:extLst>
                  <a:ext uri="{FF2B5EF4-FFF2-40B4-BE49-F238E27FC236}">
                    <a16:creationId xmlns:a16="http://schemas.microsoft.com/office/drawing/2014/main" id="{11813426-E009-4BD3-B3EC-B0400F95A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27" b="93642" l="6849" r="96233">
                            <a14:foregroundMark x1="74315" y1="90173" x2="74315" y2="90173"/>
                            <a14:foregroundMark x1="77055" y1="90751" x2="60959" y2="90173"/>
                            <a14:foregroundMark x1="94521" y1="93064" x2="82192" y2="90173"/>
                            <a14:foregroundMark x1="82192" y1="90173" x2="81507" y2="89017"/>
                            <a14:foregroundMark x1="96575" y1="93642" x2="96575" y2="93642"/>
                            <a14:foregroundMark x1="33562" y1="88439" x2="33562" y2="88439"/>
                            <a14:foregroundMark x1="38699" y1="89595" x2="38699" y2="89595"/>
                            <a14:foregroundMark x1="56164" y1="93642" x2="56164" y2="93642"/>
                            <a14:foregroundMark x1="8562" y1="89017" x2="8562" y2="89017"/>
                            <a14:foregroundMark x1="6849" y1="93064" x2="6849" y2="93064"/>
                            <a14:foregroundMark x1="35959" y1="10983" x2="35959" y2="109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4988" y="4521142"/>
                <a:ext cx="3155921" cy="186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B9377-A1FE-4B16-A2F4-4673BD327635}"/>
                </a:ext>
              </a:extLst>
            </p:cNvPr>
            <p:cNvSpPr txBox="1"/>
            <p:nvPr/>
          </p:nvSpPr>
          <p:spPr>
            <a:xfrm>
              <a:off x="8940635" y="6204007"/>
              <a:ext cx="11652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Revise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43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651F4E-8AA6-4EEF-B8CF-449CE1981A61}"/>
              </a:ext>
            </a:extLst>
          </p:cNvPr>
          <p:cNvGrpSpPr/>
          <p:nvPr/>
        </p:nvGrpSpPr>
        <p:grpSpPr>
          <a:xfrm>
            <a:off x="90859" y="953478"/>
            <a:ext cx="5478668" cy="3523520"/>
            <a:chOff x="90859" y="619648"/>
            <a:chExt cx="5331109" cy="374705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348F553-C45A-4739-BC29-4BB5821F0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227" b="20323"/>
            <a:stretch/>
          </p:blipFill>
          <p:spPr>
            <a:xfrm>
              <a:off x="156854" y="619648"/>
              <a:ext cx="5265114" cy="207268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DAE94B5-199F-4579-84A9-56DD6E85005D}"/>
                </a:ext>
              </a:extLst>
            </p:cNvPr>
            <p:cNvCxnSpPr/>
            <p:nvPr/>
          </p:nvCxnSpPr>
          <p:spPr>
            <a:xfrm flipV="1">
              <a:off x="2428407" y="2062397"/>
              <a:ext cx="2498" cy="16214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B953BF-7152-4CB9-B621-338ACB8F060C}"/>
                </a:ext>
              </a:extLst>
            </p:cNvPr>
            <p:cNvSpPr txBox="1"/>
            <p:nvPr/>
          </p:nvSpPr>
          <p:spPr>
            <a:xfrm>
              <a:off x="2023671" y="3722556"/>
              <a:ext cx="8119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Candara"/>
                </a:rPr>
                <a:t>Code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C428D3-179D-48E6-A6AC-CFABB3878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0604" y="2260036"/>
              <a:ext cx="1251" cy="16726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49B0E0-CC77-42A0-84A1-0D87F6F508CE}"/>
                </a:ext>
              </a:extLst>
            </p:cNvPr>
            <p:cNvSpPr txBox="1"/>
            <p:nvPr/>
          </p:nvSpPr>
          <p:spPr>
            <a:xfrm>
              <a:off x="892145" y="3944287"/>
              <a:ext cx="8869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Candara"/>
                </a:rPr>
                <a:t>Output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5CB3EDC-60BD-4EE1-A938-4F10AFEBC7D4}"/>
                </a:ext>
              </a:extLst>
            </p:cNvPr>
            <p:cNvCxnSpPr/>
            <p:nvPr/>
          </p:nvCxnSpPr>
          <p:spPr>
            <a:xfrm flipH="1" flipV="1">
              <a:off x="2411387" y="1718092"/>
              <a:ext cx="2208549" cy="2196058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F0C9C4-6F96-4E9D-B01D-8CB238639005}"/>
                </a:ext>
              </a:extLst>
            </p:cNvPr>
            <p:cNvSpPr txBox="1"/>
            <p:nvPr/>
          </p:nvSpPr>
          <p:spPr>
            <a:xfrm>
              <a:off x="3884949" y="3997375"/>
              <a:ext cx="139908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Candara"/>
                </a:rPr>
                <a:t>Comment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B47DBD-31E0-4B44-A0AA-D567E21AB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060" y="2271639"/>
              <a:ext cx="0" cy="823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139E91-A674-4B5A-A40D-7C4588C37CA1}"/>
                </a:ext>
              </a:extLst>
            </p:cNvPr>
            <p:cNvSpPr txBox="1"/>
            <p:nvPr/>
          </p:nvSpPr>
          <p:spPr>
            <a:xfrm>
              <a:off x="90859" y="3103638"/>
              <a:ext cx="73585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latin typeface="Candara"/>
                </a:rPr>
                <a:t>Index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D56A14-8233-4DF8-A51C-BBC4C8AD62B9}"/>
              </a:ext>
            </a:extLst>
          </p:cNvPr>
          <p:cNvSpPr txBox="1"/>
          <p:nvPr/>
        </p:nvSpPr>
        <p:spPr>
          <a:xfrm>
            <a:off x="2835638" y="-5446"/>
            <a:ext cx="6998310" cy="6560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/>
                <a:ea typeface="+mj-ea"/>
                <a:cs typeface="+mj-cs"/>
              </a:rPr>
              <a:t>Understanding R Syntax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406901C-A161-4A55-BF92-D9A91E18A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" y="4957917"/>
            <a:ext cx="10797204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Executing Commands: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 commands are executed line by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You can run commands directly in the console or save them in a script file (.R file).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5A61F-B1FD-4BFD-98E6-C71E024D707B}"/>
              </a:ext>
            </a:extLst>
          </p:cNvPr>
          <p:cNvSpPr txBox="1"/>
          <p:nvPr/>
        </p:nvSpPr>
        <p:spPr>
          <a:xfrm>
            <a:off x="5941988" y="1077014"/>
            <a:ext cx="608148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Case Sensitivity: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 is case-sensitive. For example, variable and Variable are treated as different entities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21A5C-F082-42FB-9FE3-9C56DAC5E4A6}"/>
              </a:ext>
            </a:extLst>
          </p:cNvPr>
          <p:cNvSpPr txBox="1"/>
          <p:nvPr/>
        </p:nvSpPr>
        <p:spPr>
          <a:xfrm>
            <a:off x="5941988" y="2968789"/>
            <a:ext cx="557671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Comments: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Comments in R are added using #.</a:t>
            </a:r>
          </a:p>
          <a:p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75CA26-7BE8-4933-A14E-6D73B0467754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Programming Concept</a:t>
            </a:r>
          </a:p>
        </p:txBody>
      </p:sp>
    </p:spTree>
    <p:extLst>
      <p:ext uri="{BB962C8B-B14F-4D97-AF65-F5344CB8AC3E}">
        <p14:creationId xmlns:p14="http://schemas.microsoft.com/office/powerpoint/2010/main" val="231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72555-F5D7-45C7-931C-ECE6FC763C4E}"/>
              </a:ext>
            </a:extLst>
          </p:cNvPr>
          <p:cNvSpPr txBox="1"/>
          <p:nvPr/>
        </p:nvSpPr>
        <p:spPr>
          <a:xfrm>
            <a:off x="3004457" y="-5447"/>
            <a:ext cx="4310743" cy="6348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/>
                <a:ea typeface="+mj-ea"/>
                <a:cs typeface="+mj-cs"/>
              </a:rPr>
              <a:t>Variables in R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C9ACC9F-4C6F-4C83-84B8-AE1D88CB4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28" y="4729517"/>
            <a:ext cx="10348686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71C76"/>
                </a:solidFill>
                <a:effectLst/>
                <a:latin typeface="Palatino Linotype" panose="02040502050505030304" pitchFamily="18" charset="0"/>
              </a:rPr>
              <a:t>Variable Naming Rules: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rgbClr val="271C76"/>
              </a:solidFill>
              <a:effectLst/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Variables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can contain letters, numbers, underscores, and dots.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Variables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cannot start with a number.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 is </a:t>
            </a: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case-sensitive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so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alatino Linotype" panose="02040502050505030304" pitchFamily="18" charset="0"/>
              </a:rPr>
              <a:t>variable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and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Palatino Linotype" panose="02040502050505030304" pitchFamily="18" charset="0"/>
              </a:rPr>
              <a:t>Variable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are different.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2FCC4-21F6-4C4C-9712-2872674E45DF}"/>
              </a:ext>
            </a:extLst>
          </p:cNvPr>
          <p:cNvSpPr txBox="1"/>
          <p:nvPr/>
        </p:nvSpPr>
        <p:spPr>
          <a:xfrm>
            <a:off x="485423" y="812494"/>
            <a:ext cx="994551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271C76"/>
                </a:solidFill>
                <a:effectLst/>
                <a:latin typeface="Palatino Linotype" panose="02040502050505030304" pitchFamily="18" charset="0"/>
              </a:rPr>
              <a:t>Variables: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rgbClr val="271C76"/>
              </a:solidFill>
              <a:effectLst/>
              <a:latin typeface="Palatino Linotype" panose="020405020505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Variables store data that can be used and manipulated later.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Variables in R can be created using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or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operators.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5AB9F6-1BFA-499E-8768-25B2135CD009}"/>
              </a:ext>
            </a:extLst>
          </p:cNvPr>
          <p:cNvGrpSpPr/>
          <p:nvPr/>
        </p:nvGrpSpPr>
        <p:grpSpPr>
          <a:xfrm>
            <a:off x="485423" y="2356195"/>
            <a:ext cx="11065865" cy="1949609"/>
            <a:chOff x="485423" y="2356195"/>
            <a:chExt cx="11065865" cy="19496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10D330-F958-4B38-BD39-7BD0A7073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23" y="2356195"/>
              <a:ext cx="4826471" cy="1949609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F4FF9E1-A1F2-44DD-B350-5FA478608A3F}"/>
                </a:ext>
              </a:extLst>
            </p:cNvPr>
            <p:cNvSpPr/>
            <p:nvPr/>
          </p:nvSpPr>
          <p:spPr>
            <a:xfrm>
              <a:off x="5458178" y="3330999"/>
              <a:ext cx="1145822" cy="330200"/>
            </a:xfrm>
            <a:prstGeom prst="rightArrow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066056-CB29-4679-A350-2EE4094C3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0284" y="2882875"/>
              <a:ext cx="4801004" cy="125117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021826A-2337-4BCD-8ECD-B765A621988F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Programming Concept</a:t>
            </a:r>
          </a:p>
        </p:txBody>
      </p:sp>
    </p:spTree>
    <p:extLst>
      <p:ext uri="{BB962C8B-B14F-4D97-AF65-F5344CB8AC3E}">
        <p14:creationId xmlns:p14="http://schemas.microsoft.com/office/powerpoint/2010/main" val="119473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13FB57-1A49-4EA3-931D-1D89341B10B8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Programming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55DB7-9FDF-4B77-A06D-3D474C6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7" y="2662569"/>
            <a:ext cx="6417231" cy="1532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08322-ADD8-4DA6-A63C-98A2BBA688CB}"/>
              </a:ext>
            </a:extLst>
          </p:cNvPr>
          <p:cNvSpPr txBox="1"/>
          <p:nvPr/>
        </p:nvSpPr>
        <p:spPr>
          <a:xfrm>
            <a:off x="2673041" y="305254"/>
            <a:ext cx="6084721" cy="19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R can handle various data types including: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Numeric data types e.g., </a:t>
            </a:r>
            <a:r>
              <a:rPr lang="en-GB" sz="2200" dirty="0">
                <a:highlight>
                  <a:srgbClr val="C0C0C0"/>
                </a:highlight>
                <a:latin typeface="Consolas" panose="020B0609020204030204" pitchFamily="49" charset="0"/>
              </a:rPr>
              <a:t>12.5, 100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Character data types e.g., </a:t>
            </a:r>
            <a:r>
              <a:rPr lang="en-GB" sz="2200" dirty="0">
                <a:highlight>
                  <a:srgbClr val="C0C0C0"/>
                </a:highlight>
                <a:latin typeface="Consolas" panose="020B0609020204030204" pitchFamily="49" charset="0"/>
              </a:rPr>
              <a:t>“R is great!”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Logical data types e.g., </a:t>
            </a:r>
            <a:r>
              <a:rPr lang="en-GB" sz="2200" dirty="0">
                <a:highlight>
                  <a:srgbClr val="C0C0C0"/>
                </a:highlight>
                <a:latin typeface="Consolas" panose="020B0609020204030204" pitchFamily="49" charset="0"/>
              </a:rPr>
              <a:t>TRUE</a:t>
            </a:r>
            <a:r>
              <a:rPr lang="en-GB" sz="2200" dirty="0">
                <a:latin typeface="Consolas" panose="020B0609020204030204" pitchFamily="49" charset="0"/>
              </a:rPr>
              <a:t> </a:t>
            </a:r>
            <a:r>
              <a:rPr lang="en-GB" sz="2200" dirty="0">
                <a:highlight>
                  <a:srgbClr val="C0C0C0"/>
                </a:highlight>
                <a:latin typeface="Consolas" panose="020B0609020204030204" pitchFamily="49" charset="0"/>
              </a:rPr>
              <a:t>FALSE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71C99-6636-4B75-8DEC-62007445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83" y="4531078"/>
            <a:ext cx="6199782" cy="2021668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D6FAA3EB-A2F6-4B6A-8DCD-59C60DCFCAF4}"/>
              </a:ext>
            </a:extLst>
          </p:cNvPr>
          <p:cNvSpPr/>
          <p:nvPr/>
        </p:nvSpPr>
        <p:spPr>
          <a:xfrm rot="5400000">
            <a:off x="2542744" y="4145913"/>
            <a:ext cx="1333209" cy="1989031"/>
          </a:xfrm>
          <a:prstGeom prst="bentUpArrow">
            <a:avLst>
              <a:gd name="adj1" fmla="val 16610"/>
              <a:gd name="adj2" fmla="val 23476"/>
              <a:gd name="adj3" fmla="val 259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10F162-B85F-4BD7-86EA-CC604E184FD1}"/>
              </a:ext>
            </a:extLst>
          </p:cNvPr>
          <p:cNvSpPr txBox="1"/>
          <p:nvPr/>
        </p:nvSpPr>
        <p:spPr>
          <a:xfrm>
            <a:off x="2634667" y="23684"/>
            <a:ext cx="6745183" cy="8756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/>
                <a:ea typeface="+mj-ea"/>
                <a:cs typeface="+mj-cs"/>
              </a:rPr>
              <a:t>Data Structure: Vectors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68EC4-766A-4C72-9114-CC04B3420300}"/>
              </a:ext>
            </a:extLst>
          </p:cNvPr>
          <p:cNvSpPr txBox="1"/>
          <p:nvPr/>
        </p:nvSpPr>
        <p:spPr>
          <a:xfrm>
            <a:off x="746567" y="858728"/>
            <a:ext cx="10995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R provide several data structures to store and manipulate data. Vectors are one of the commonly used data structures in R. Others types include Vectors, Matrices, Lists, Tibbles, dataframes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DE3BF-8795-457C-90A6-D363355CDA0A}"/>
              </a:ext>
            </a:extLst>
          </p:cNvPr>
          <p:cNvSpPr txBox="1"/>
          <p:nvPr/>
        </p:nvSpPr>
        <p:spPr>
          <a:xfrm>
            <a:off x="948448" y="2406942"/>
            <a:ext cx="4094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 vector is a sequence of data elements of the same type. It’s one of the most basic data structures in 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DB152-1F4B-48F2-A53A-E37F0622957A}"/>
              </a:ext>
            </a:extLst>
          </p:cNvPr>
          <p:cNvSpPr txBox="1"/>
          <p:nvPr/>
        </p:nvSpPr>
        <p:spPr>
          <a:xfrm>
            <a:off x="6244541" y="2434442"/>
            <a:ext cx="4094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Vectors are created using the</a:t>
            </a:r>
            <a:r>
              <a:rPr kumimoji="0" lang="en-US" alt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c() function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which stands for "combine" or "concatenate."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70560-BE12-4C91-9F51-F64E78E4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47" y="4276829"/>
            <a:ext cx="8276193" cy="17224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23F01F-AA4B-4E1E-B97F-9ACCAFAF6DA3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Programming Concept</a:t>
            </a:r>
          </a:p>
        </p:txBody>
      </p:sp>
    </p:spTree>
    <p:extLst>
      <p:ext uri="{BB962C8B-B14F-4D97-AF65-F5344CB8AC3E}">
        <p14:creationId xmlns:p14="http://schemas.microsoft.com/office/powerpoint/2010/main" val="259078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5CEA5-D430-4129-BFB6-E87A0532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18" y="1068721"/>
            <a:ext cx="4374678" cy="1971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5BCD6-92E3-44BE-8783-8FD81EE76C4B}"/>
              </a:ext>
            </a:extLst>
          </p:cNvPr>
          <p:cNvSpPr txBox="1"/>
          <p:nvPr/>
        </p:nvSpPr>
        <p:spPr>
          <a:xfrm rot="10800000" flipV="1">
            <a:off x="520474" y="126721"/>
            <a:ext cx="10131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dirty="0">
                <a:latin typeface="Palatino Linotype" panose="02040502050505030304" pitchFamily="18" charset="0"/>
              </a:rPr>
              <a:t>We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can perform arithmetic operations on vectors. The operations are applied element-wise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E172F-10D9-48BB-9D0C-52E58325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77" y="712199"/>
            <a:ext cx="5579254" cy="17280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9B9230-3F43-4EE3-885B-BCEEDB66FEE8}"/>
              </a:ext>
            </a:extLst>
          </p:cNvPr>
          <p:cNvGrpSpPr/>
          <p:nvPr/>
        </p:nvGrpSpPr>
        <p:grpSpPr>
          <a:xfrm>
            <a:off x="402187" y="3325743"/>
            <a:ext cx="11185744" cy="3532257"/>
            <a:chOff x="402187" y="3325743"/>
            <a:chExt cx="11185744" cy="35322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56F4D9-F862-4717-BD6C-3A389F778594}"/>
                </a:ext>
              </a:extLst>
            </p:cNvPr>
            <p:cNvGrpSpPr/>
            <p:nvPr/>
          </p:nvGrpSpPr>
          <p:grpSpPr>
            <a:xfrm>
              <a:off x="402187" y="3335569"/>
              <a:ext cx="10839964" cy="3336855"/>
              <a:chOff x="402187" y="3335569"/>
              <a:chExt cx="10839964" cy="333685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964CEB-1EFA-4E36-AA82-93869524F59C}"/>
                  </a:ext>
                </a:extLst>
              </p:cNvPr>
              <p:cNvSpPr txBox="1"/>
              <p:nvPr/>
            </p:nvSpPr>
            <p:spPr>
              <a:xfrm rot="10800000" flipV="1">
                <a:off x="402187" y="3335569"/>
                <a:ext cx="10500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200" dirty="0">
                    <a:latin typeface="Palatino Linotype" panose="02040502050505030304" pitchFamily="18" charset="0"/>
                  </a:rPr>
                  <a:t>We</a:t>
                </a: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 can </a:t>
                </a:r>
                <a:r>
                  <a:rPr lang="en-US" altLang="en-US" sz="2200" dirty="0">
                    <a:latin typeface="Palatino Linotype" panose="02040502050505030304" pitchFamily="18" charset="0"/>
                  </a:rPr>
                  <a:t>also extract individual elements from a vector using [] (square brackets)</a:t>
                </a:r>
                <a:endParaRPr lang="en-GB" sz="2200" dirty="0"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F7C547F-A523-43AD-94CA-21955B83E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187" y="3990830"/>
                <a:ext cx="7148743" cy="131271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C39B57-F3E2-4741-8DF9-F2E14A55A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202" y="5476099"/>
                <a:ext cx="7953949" cy="119632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8D2387-EEE0-411E-96AA-314CCBDAF364}"/>
                </a:ext>
              </a:extLst>
            </p:cNvPr>
            <p:cNvSpPr/>
            <p:nvPr/>
          </p:nvSpPr>
          <p:spPr>
            <a:xfrm>
              <a:off x="402187" y="3325743"/>
              <a:ext cx="11185744" cy="35322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B77B44-0045-4349-A526-BE75D2C0E711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Programming Concept</a:t>
            </a:r>
          </a:p>
        </p:txBody>
      </p:sp>
    </p:spTree>
    <p:extLst>
      <p:ext uri="{BB962C8B-B14F-4D97-AF65-F5344CB8AC3E}">
        <p14:creationId xmlns:p14="http://schemas.microsoft.com/office/powerpoint/2010/main" val="37144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48A2F-44D0-46CC-BD40-872C453725AD}"/>
              </a:ext>
            </a:extLst>
          </p:cNvPr>
          <p:cNvSpPr txBox="1"/>
          <p:nvPr/>
        </p:nvSpPr>
        <p:spPr>
          <a:xfrm>
            <a:off x="3444275" y="-140028"/>
            <a:ext cx="5130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Importing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08CAB-5465-4623-9DA6-ECDE7F2C7216}"/>
              </a:ext>
            </a:extLst>
          </p:cNvPr>
          <p:cNvSpPr txBox="1"/>
          <p:nvPr/>
        </p:nvSpPr>
        <p:spPr>
          <a:xfrm>
            <a:off x="372093" y="739023"/>
            <a:ext cx="11447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ndara" panose="020E0502030303020204" pitchFamily="34" charset="0"/>
              </a:rPr>
              <a:t>More often data in health research are stored in a csv or excel format. R provides packages like 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readr</a:t>
            </a:r>
            <a:r>
              <a:rPr lang="en-GB" sz="2000" dirty="0">
                <a:latin typeface="Candara" panose="020E0502030303020204" pitchFamily="34" charset="0"/>
              </a:rPr>
              <a:t> and </a:t>
            </a:r>
            <a:r>
              <a:rPr lang="en-GB" sz="2000" b="1" dirty="0">
                <a:latin typeface="Consolas" panose="020B0609020204030204" pitchFamily="49" charset="0"/>
              </a:rPr>
              <a:t>readxl </a:t>
            </a:r>
            <a:r>
              <a:rPr lang="en-GB" sz="2000" dirty="0">
                <a:latin typeface="Candara" panose="020E0502030303020204" pitchFamily="34" charset="0"/>
              </a:rPr>
              <a:t>to read these files into the R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5F2C1-B805-4B71-91F6-D901DE578F9E}"/>
              </a:ext>
            </a:extLst>
          </p:cNvPr>
          <p:cNvGrpSpPr/>
          <p:nvPr/>
        </p:nvGrpSpPr>
        <p:grpSpPr>
          <a:xfrm>
            <a:off x="154811" y="1464186"/>
            <a:ext cx="10102860" cy="3128530"/>
            <a:chOff x="24182" y="1805507"/>
            <a:chExt cx="10102860" cy="31285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EA3536-47A8-4CE6-93ED-9D764D73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4182" y="2373145"/>
              <a:ext cx="10102860" cy="2560892"/>
            </a:xfrm>
            <a:custGeom>
              <a:avLst/>
              <a:gdLst>
                <a:gd name="connsiteX0" fmla="*/ 0 w 10102860"/>
                <a:gd name="connsiteY0" fmla="*/ 0 h 2560892"/>
                <a:gd name="connsiteX1" fmla="*/ 10102860 w 10102860"/>
                <a:gd name="connsiteY1" fmla="*/ 0 h 2560892"/>
                <a:gd name="connsiteX2" fmla="*/ 10102860 w 10102860"/>
                <a:gd name="connsiteY2" fmla="*/ 1296080 h 2560892"/>
                <a:gd name="connsiteX3" fmla="*/ 4180115 w 10102860"/>
                <a:gd name="connsiteY3" fmla="*/ 1296080 h 2560892"/>
                <a:gd name="connsiteX4" fmla="*/ 4180115 w 10102860"/>
                <a:gd name="connsiteY4" fmla="*/ 2560892 h 2560892"/>
                <a:gd name="connsiteX5" fmla="*/ 0 w 10102860"/>
                <a:gd name="connsiteY5" fmla="*/ 2560892 h 256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02860" h="2560892">
                  <a:moveTo>
                    <a:pt x="0" y="0"/>
                  </a:moveTo>
                  <a:lnTo>
                    <a:pt x="10102860" y="0"/>
                  </a:lnTo>
                  <a:lnTo>
                    <a:pt x="10102860" y="1296080"/>
                  </a:lnTo>
                  <a:lnTo>
                    <a:pt x="4180115" y="1296080"/>
                  </a:lnTo>
                  <a:lnTo>
                    <a:pt x="4180115" y="2560892"/>
                  </a:lnTo>
                  <a:lnTo>
                    <a:pt x="0" y="2560892"/>
                  </a:ln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ECDAFF-596F-44D3-9861-F20721CD1FB9}"/>
                </a:ext>
              </a:extLst>
            </p:cNvPr>
            <p:cNvSpPr txBox="1"/>
            <p:nvPr/>
          </p:nvSpPr>
          <p:spPr>
            <a:xfrm>
              <a:off x="1262504" y="1805507"/>
              <a:ext cx="377635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Install and Load Packages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F74D59-5B9D-440D-BF6B-2A197AE57960}"/>
              </a:ext>
            </a:extLst>
          </p:cNvPr>
          <p:cNvGrpSpPr/>
          <p:nvPr/>
        </p:nvGrpSpPr>
        <p:grpSpPr>
          <a:xfrm>
            <a:off x="617440" y="4792685"/>
            <a:ext cx="7117492" cy="1368084"/>
            <a:chOff x="0" y="5287466"/>
            <a:chExt cx="7352132" cy="1438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F37DA1-F75B-4581-BBEB-887B8A4A4928}"/>
                </a:ext>
              </a:extLst>
            </p:cNvPr>
            <p:cNvSpPr txBox="1"/>
            <p:nvPr/>
          </p:nvSpPr>
          <p:spPr>
            <a:xfrm>
              <a:off x="0" y="5287466"/>
              <a:ext cx="2809180" cy="501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Import CSV File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43FB9A-C879-4C1D-964A-1D4645506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00" b="54954"/>
            <a:stretch/>
          </p:blipFill>
          <p:spPr>
            <a:xfrm>
              <a:off x="0" y="5881449"/>
              <a:ext cx="7352132" cy="844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2EF304-28B1-4A5F-AD58-0CF9A8C89AE2}"/>
              </a:ext>
            </a:extLst>
          </p:cNvPr>
          <p:cNvGrpSpPr/>
          <p:nvPr/>
        </p:nvGrpSpPr>
        <p:grpSpPr>
          <a:xfrm>
            <a:off x="4544090" y="3429000"/>
            <a:ext cx="7493099" cy="1433764"/>
            <a:chOff x="5969915" y="5404395"/>
            <a:chExt cx="7128568" cy="11606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CA1640-A3A3-4353-B200-3AEDECA8B0D9}"/>
                </a:ext>
              </a:extLst>
            </p:cNvPr>
            <p:cNvSpPr txBox="1"/>
            <p:nvPr/>
          </p:nvSpPr>
          <p:spPr>
            <a:xfrm>
              <a:off x="5969915" y="5404395"/>
              <a:ext cx="24933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Import Excel File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D1B964-AFED-4A33-8842-F160522AA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23" b="56023"/>
            <a:stretch/>
          </p:blipFill>
          <p:spPr>
            <a:xfrm>
              <a:off x="5973722" y="5881449"/>
              <a:ext cx="7124761" cy="68356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F62D1-0FD5-4F50-930B-F3930EE3B6CE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Reading csv and excel files</a:t>
            </a:r>
          </a:p>
        </p:txBody>
      </p:sp>
    </p:spTree>
    <p:extLst>
      <p:ext uri="{BB962C8B-B14F-4D97-AF65-F5344CB8AC3E}">
        <p14:creationId xmlns:p14="http://schemas.microsoft.com/office/powerpoint/2010/main" val="214242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6B9A0-15C9-47AB-877A-87660FC3EFCA}"/>
              </a:ext>
            </a:extLst>
          </p:cNvPr>
          <p:cNvSpPr txBox="1"/>
          <p:nvPr/>
        </p:nvSpPr>
        <p:spPr>
          <a:xfrm>
            <a:off x="238083" y="109632"/>
            <a:ext cx="114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ndara" panose="020E0502030303020204" pitchFamily="34" charset="0"/>
              </a:rPr>
              <a:t>Once the data is loaded. We can explore the data using some built in functions like </a:t>
            </a:r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head(), str(), summarise(), tail()</a:t>
            </a:r>
            <a:r>
              <a:rPr lang="en-GB" sz="2200" dirty="0">
                <a:latin typeface="Candara" panose="020E0502030303020204" pitchFamily="34" charset="0"/>
              </a:rPr>
              <a:t> and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B7F98-B2A3-4A28-B281-A228D4D3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48"/>
          <a:stretch/>
        </p:blipFill>
        <p:spPr>
          <a:xfrm>
            <a:off x="1408831" y="879073"/>
            <a:ext cx="9374337" cy="55558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193657-33E0-450E-BAF9-B41BA77DE580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Reading csv and excel files</a:t>
            </a:r>
          </a:p>
        </p:txBody>
      </p:sp>
    </p:spTree>
    <p:extLst>
      <p:ext uri="{BB962C8B-B14F-4D97-AF65-F5344CB8AC3E}">
        <p14:creationId xmlns:p14="http://schemas.microsoft.com/office/powerpoint/2010/main" val="32573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EBCB-9500-410C-94BC-10ACEA4906FC}"/>
              </a:ext>
            </a:extLst>
          </p:cNvPr>
          <p:cNvSpPr txBox="1">
            <a:spLocks/>
          </p:cNvSpPr>
          <p:nvPr/>
        </p:nvSpPr>
        <p:spPr>
          <a:xfrm>
            <a:off x="2985910" y="4427262"/>
            <a:ext cx="6220180" cy="2133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Presented By</a:t>
            </a:r>
          </a:p>
          <a:p>
            <a:endParaRPr lang="en-GB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  <a:p>
            <a:pPr algn="ctr"/>
            <a:r>
              <a:rPr lang="en-GB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George Kyei Agyen</a:t>
            </a:r>
          </a:p>
          <a:p>
            <a:pPr algn="ctr"/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(Ghana R User Community)</a:t>
            </a:r>
          </a:p>
          <a:p>
            <a:pPr algn="ctr"/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gkagyen@ghana-rusers.org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  <a:p>
            <a:pPr algn="ctr"/>
            <a:endParaRPr lang="en-GB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78F6D-983A-4F67-AB0C-AF7BC1D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87" y="1859059"/>
            <a:ext cx="4064354" cy="23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E3E93-C02C-4814-803E-72819485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90" y="2536643"/>
            <a:ext cx="5231739" cy="12491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1E849F-309A-4C8D-BCAF-B82991DC1EAB}"/>
              </a:ext>
            </a:extLst>
          </p:cNvPr>
          <p:cNvSpPr txBox="1">
            <a:spLocks/>
          </p:cNvSpPr>
          <p:nvPr/>
        </p:nvSpPr>
        <p:spPr>
          <a:xfrm>
            <a:off x="1557868" y="529169"/>
            <a:ext cx="8590844" cy="13659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9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         FOR</a:t>
            </a:r>
          </a:p>
          <a:p>
            <a:pPr algn="ctr"/>
            <a:r>
              <a:rPr lang="en-GB" sz="49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HEALTH SCIENCES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BAA1B3-EAEC-40BF-A02F-FE9D817B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97475" l="4706" r="96078">
                        <a14:foregroundMark x1="49412" y1="94444" x2="49412" y2="94444"/>
                        <a14:foregroundMark x1="91765" y1="96465" x2="91765" y2="96465"/>
                        <a14:foregroundMark x1="47843" y1="97475" x2="47843" y2="95455"/>
                        <a14:foregroundMark x1="67843" y1="10101" x2="67843" y2="10101"/>
                        <a14:foregroundMark x1="12941" y1="24242" x2="12941" y2="24242"/>
                        <a14:foregroundMark x1="23529" y1="14646" x2="24706" y2="14646"/>
                        <a14:foregroundMark x1="29020" y1="14141" x2="12157" y2="32828"/>
                        <a14:foregroundMark x1="12157" y1="32828" x2="14118" y2="60101"/>
                        <a14:foregroundMark x1="14118" y1="60101" x2="14510" y2="60101"/>
                        <a14:foregroundMark x1="16471" y1="59091" x2="35294" y2="79798"/>
                        <a14:foregroundMark x1="35294" y1="79798" x2="36471" y2="79293"/>
                        <a14:foregroundMark x1="5490" y1="38889" x2="5490" y2="38889"/>
                        <a14:foregroundMark x1="36471" y1="10101" x2="36471" y2="10101"/>
                        <a14:foregroundMark x1="40392" y1="7576" x2="41961" y2="7576"/>
                        <a14:foregroundMark x1="48627" y1="8081" x2="48627" y2="8081"/>
                        <a14:foregroundMark x1="56471" y1="7576" x2="56471" y2="7576"/>
                        <a14:foregroundMark x1="69020" y1="10606" x2="69020" y2="10606"/>
                        <a14:foregroundMark x1="55294" y1="8081" x2="74902" y2="14141"/>
                        <a14:foregroundMark x1="93725" y1="28788" x2="96078" y2="4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97" y="295468"/>
            <a:ext cx="1180571" cy="9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6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23AA86-9710-4465-9464-E39CD82E6981}"/>
              </a:ext>
            </a:extLst>
          </p:cNvPr>
          <p:cNvSpPr txBox="1"/>
          <p:nvPr/>
        </p:nvSpPr>
        <p:spPr>
          <a:xfrm>
            <a:off x="591787" y="86036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Afternoon Session: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rgbClr val="291E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Basic Data Manipulation and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7254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68D4E-D244-4084-AFE6-3366B8C759E6}"/>
              </a:ext>
            </a:extLst>
          </p:cNvPr>
          <p:cNvSpPr txBox="1"/>
          <p:nvPr/>
        </p:nvSpPr>
        <p:spPr>
          <a:xfrm>
            <a:off x="697832" y="0"/>
            <a:ext cx="102509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 Data Manipulation with </a:t>
            </a: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dplyr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4892FF-8A1A-4F05-BA37-54DB6828223A}"/>
              </a:ext>
            </a:extLst>
          </p:cNvPr>
          <p:cNvSpPr/>
          <p:nvPr/>
        </p:nvSpPr>
        <p:spPr>
          <a:xfrm>
            <a:off x="0" y="6477965"/>
            <a:ext cx="3886200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Data Manipulation and Visualisation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3EA35-F098-4215-AF94-3A0727A56AD3}"/>
              </a:ext>
            </a:extLst>
          </p:cNvPr>
          <p:cNvSpPr txBox="1"/>
          <p:nvPr/>
        </p:nvSpPr>
        <p:spPr>
          <a:xfrm>
            <a:off x="589548" y="1111949"/>
            <a:ext cx="5077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 makes data manipulation in R easy and readable. It allows users to filter, arrange, select, mutate, and summarize data efficiently </a:t>
            </a:r>
          </a:p>
        </p:txBody>
      </p:sp>
      <p:pic>
        <p:nvPicPr>
          <p:cNvPr id="17411" name="Picture 3" descr="Data Manipulation in R with dplyr | by Jeff Griesemer | Towards Data Science">
            <a:extLst>
              <a:ext uri="{FF2B5EF4-FFF2-40B4-BE49-F238E27FC236}">
                <a16:creationId xmlns:a16="http://schemas.microsoft.com/office/drawing/2014/main" id="{0C2A652C-D6BB-4680-B458-00310D8D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" y="2925556"/>
            <a:ext cx="6501063" cy="31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C92DA-A26B-4434-A93D-7E1A3651C63A}"/>
              </a:ext>
            </a:extLst>
          </p:cNvPr>
          <p:cNvSpPr txBox="1"/>
          <p:nvPr/>
        </p:nvSpPr>
        <p:spPr>
          <a:xfrm>
            <a:off x="6653463" y="1111949"/>
            <a:ext cx="5538537" cy="499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rgbClr val="291E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Some Key Functions in </a:t>
            </a:r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dplyr</a:t>
            </a: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filter()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Subset rows on a condition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Select specific columns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mutate()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Adds, modifies variables/ columns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arrange()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Reorder rows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summarise()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Reduces multiple values down to a summary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group_by()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GB" sz="2200" dirty="0">
                <a:latin typeface="Palatino Linotype" panose="02040502050505030304" pitchFamily="18" charset="0"/>
              </a:rPr>
              <a:t>Groups data for performing operations on subgroups</a:t>
            </a:r>
            <a:endParaRPr lang="en-GB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61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2FE3E5-D914-49D6-8957-1554CCF0A1EF}"/>
              </a:ext>
            </a:extLst>
          </p:cNvPr>
          <p:cNvSpPr/>
          <p:nvPr/>
        </p:nvSpPr>
        <p:spPr>
          <a:xfrm>
            <a:off x="0" y="6477965"/>
            <a:ext cx="3886200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Data Manipulation and 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0D435-9E86-420D-A1B1-5DB6DFE888C7}"/>
              </a:ext>
            </a:extLst>
          </p:cNvPr>
          <p:cNvSpPr txBox="1"/>
          <p:nvPr/>
        </p:nvSpPr>
        <p:spPr>
          <a:xfrm>
            <a:off x="383005" y="225325"/>
            <a:ext cx="7485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Practise data manipulation in RStudio</a:t>
            </a:r>
            <a:endParaRPr lang="en-GB" sz="4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2" descr="Practice - Free seo and web icons">
            <a:extLst>
              <a:ext uri="{FF2B5EF4-FFF2-40B4-BE49-F238E27FC236}">
                <a16:creationId xmlns:a16="http://schemas.microsoft.com/office/drawing/2014/main" id="{0FAEC1C6-7B84-47DB-802B-95D3E4BB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4141" l="4883" r="96875">
                        <a14:foregroundMark x1="14648" y1="58398" x2="14648" y2="58398"/>
                        <a14:foregroundMark x1="8203" y1="63086" x2="8203" y2="63086"/>
                        <a14:foregroundMark x1="4883" y1="56250" x2="4883" y2="56250"/>
                        <a14:foregroundMark x1="27539" y1="94141" x2="27539" y2="94141"/>
                        <a14:foregroundMark x1="61133" y1="90039" x2="61133" y2="90039"/>
                        <a14:foregroundMark x1="94727" y1="56641" x2="94727" y2="56641"/>
                        <a14:foregroundMark x1="96875" y1="23633" x2="96875" y2="23633"/>
                        <a14:foregroundMark x1="79492" y1="6250" x2="79492" y2="6250"/>
                        <a14:backgroundMark x1="31836" y1="32617" x2="31836" y2="32617"/>
                        <a14:backgroundMark x1="32227" y1="32031" x2="32227" y2="32031"/>
                        <a14:backgroundMark x1="32227" y1="32031" x2="32227" y2="32031"/>
                        <a14:backgroundMark x1="37305" y1="28125" x2="37305" y2="28125"/>
                        <a14:backgroundMark x1="37305" y1="28125" x2="41797" y2="29688"/>
                        <a14:backgroundMark x1="32813" y1="33203" x2="32813" y2="33203"/>
                        <a14:backgroundMark x1="30273" y1="33203" x2="30273" y2="33203"/>
                        <a14:backgroundMark x1="17969" y1="35156" x2="17969" y2="35156"/>
                        <a14:backgroundMark x1="17383" y1="47461" x2="17383" y2="47461"/>
                        <a14:backgroundMark x1="19336" y1="56055" x2="19336" y2="56055"/>
                        <a14:backgroundMark x1="23438" y1="54492" x2="23438" y2="54492"/>
                        <a14:backgroundMark x1="54102" y1="41602" x2="54102" y2="41602"/>
                        <a14:backgroundMark x1="59180" y1="33203" x2="59180" y2="33203"/>
                        <a14:backgroundMark x1="59180" y1="33203" x2="59180" y2="33203"/>
                        <a14:backgroundMark x1="59180" y1="33203" x2="59180" y2="33203"/>
                        <a14:backgroundMark x1="59180" y1="33203" x2="59180" y2="33203"/>
                        <a14:backgroundMark x1="59180" y1="33203" x2="61523" y2="28125"/>
                        <a14:backgroundMark x1="59570" y1="37109" x2="64648" y2="39648"/>
                        <a14:backgroundMark x1="66602" y1="41992" x2="77930" y2="40039"/>
                        <a14:backgroundMark x1="88477" y1="8789" x2="56055" y2="51563"/>
                        <a14:backgroundMark x1="58594" y1="16797" x2="64063" y2="28711"/>
                        <a14:backgroundMark x1="35352" y1="32617" x2="33203" y2="42969"/>
                        <a14:backgroundMark x1="40234" y1="35156" x2="24023" y2="49219"/>
                        <a14:backgroundMark x1="24023" y1="49219" x2="37305" y2="42578"/>
                        <a14:backgroundMark x1="29297" y1="33594" x2="25781" y2="49023"/>
                        <a14:backgroundMark x1="28320" y1="33203" x2="26367" y2="48438"/>
                        <a14:backgroundMark x1="71094" y1="18164" x2="86719" y2="38672"/>
                        <a14:backgroundMark x1="86719" y1="38672" x2="65820" y2="47852"/>
                        <a14:backgroundMark x1="65820" y1="47852" x2="60547" y2="41992"/>
                        <a14:backgroundMark x1="73438" y1="14648" x2="81445" y2="6836"/>
                        <a14:backgroundMark x1="80469" y1="20703" x2="88867" y2="13281"/>
                        <a14:backgroundMark x1="85352" y1="27148" x2="93945" y2="25586"/>
                        <a14:backgroundMark x1="75000" y1="10742" x2="74414" y2="8203"/>
                        <a14:backgroundMark x1="72461" y1="8789" x2="75586" y2="4297"/>
                        <a14:backgroundMark x1="90430" y1="29102" x2="93945" y2="26172"/>
                        <a14:backgroundMark x1="90820" y1="25195" x2="95313" y2="22266"/>
                        <a14:backgroundMark x1="93945" y1="29102" x2="95898" y2="23242"/>
                        <a14:backgroundMark x1="95898" y1="25195" x2="95898" y2="25195"/>
                        <a14:backgroundMark x1="96875" y1="24219" x2="96875" y2="24219"/>
                        <a14:backgroundMark x1="23828" y1="36133" x2="23438" y2="4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0" y="2140168"/>
            <a:ext cx="3416969" cy="34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Single gear with solid fill">
            <a:extLst>
              <a:ext uri="{FF2B5EF4-FFF2-40B4-BE49-F238E27FC236}">
                <a16:creationId xmlns:a16="http://schemas.microsoft.com/office/drawing/2014/main" id="{E7146E60-D4FE-4184-A07F-DDB480F42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87558">
            <a:off x="2266983" y="2612414"/>
            <a:ext cx="1432076" cy="1432076"/>
          </a:xfrm>
          <a:prstGeom prst="rect">
            <a:avLst/>
          </a:prstGeom>
        </p:spPr>
      </p:pic>
      <p:pic>
        <p:nvPicPr>
          <p:cNvPr id="10" name="Graphic 9" descr="Single gear with solid fill">
            <a:extLst>
              <a:ext uri="{FF2B5EF4-FFF2-40B4-BE49-F238E27FC236}">
                <a16:creationId xmlns:a16="http://schemas.microsoft.com/office/drawing/2014/main" id="{B4F71DB8-1574-40D6-9A70-4F665A153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52290">
            <a:off x="1531916" y="3302762"/>
            <a:ext cx="1366958" cy="13669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C066-A297-403D-8C96-847A450047B8}"/>
              </a:ext>
            </a:extLst>
          </p:cNvPr>
          <p:cNvGrpSpPr/>
          <p:nvPr/>
        </p:nvGrpSpPr>
        <p:grpSpPr>
          <a:xfrm>
            <a:off x="6811881" y="1181437"/>
            <a:ext cx="2751220" cy="945734"/>
            <a:chOff x="6641432" y="1844505"/>
            <a:chExt cx="2021305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BC0897-D94C-4318-A641-E50DD721D75E}"/>
                </a:ext>
              </a:extLst>
            </p:cNvPr>
            <p:cNvSpPr txBox="1"/>
            <p:nvPr/>
          </p:nvSpPr>
          <p:spPr>
            <a:xfrm>
              <a:off x="6641432" y="1844505"/>
              <a:ext cx="1143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rgbClr val="271C76"/>
                  </a:solidFill>
                  <a:latin typeface="Candara" panose="020E0502030303020204" pitchFamily="34" charset="0"/>
                </a:rPr>
                <a:t>TO DO</a:t>
              </a:r>
            </a:p>
          </p:txBody>
        </p:sp>
        <p:sp>
          <p:nvSpPr>
            <p:cNvPr id="12" name="Arrow: Bent-Up 11">
              <a:extLst>
                <a:ext uri="{FF2B5EF4-FFF2-40B4-BE49-F238E27FC236}">
                  <a16:creationId xmlns:a16="http://schemas.microsoft.com/office/drawing/2014/main" id="{9296882A-9611-4B67-9140-711391A1E796}"/>
                </a:ext>
              </a:extLst>
            </p:cNvPr>
            <p:cNvSpPr/>
            <p:nvPr/>
          </p:nvSpPr>
          <p:spPr>
            <a:xfrm rot="10800000" flipH="1">
              <a:off x="7784432" y="2072568"/>
              <a:ext cx="878305" cy="787599"/>
            </a:xfrm>
            <a:prstGeom prst="bentUpArrow">
              <a:avLst>
                <a:gd name="adj1" fmla="val 25000"/>
                <a:gd name="adj2" fmla="val 29379"/>
                <a:gd name="adj3" fmla="val 282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C176A6-A913-497A-A1B7-996F1E13A037}"/>
              </a:ext>
            </a:extLst>
          </p:cNvPr>
          <p:cNvSpPr txBox="1"/>
          <p:nvPr/>
        </p:nvSpPr>
        <p:spPr>
          <a:xfrm>
            <a:off x="5017170" y="2140168"/>
            <a:ext cx="691815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Install and load dplyr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filter patients over the age of 40 who are smokers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select only the patient_id, age and bmi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create a new column (overweight), indicating if a patient is overweight (bmi &gt; 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Arrange the data by cholestrol level in descending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Summarise the average cholesterol level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Group by gender and summarise the average bmi for each gender</a:t>
            </a:r>
          </a:p>
        </p:txBody>
      </p:sp>
    </p:spTree>
    <p:extLst>
      <p:ext uri="{BB962C8B-B14F-4D97-AF65-F5344CB8AC3E}">
        <p14:creationId xmlns:p14="http://schemas.microsoft.com/office/powerpoint/2010/main" val="33020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C69FD1-4B1C-4012-8AB6-5BF1EF9FBEFE}"/>
              </a:ext>
            </a:extLst>
          </p:cNvPr>
          <p:cNvSpPr txBox="1"/>
          <p:nvPr/>
        </p:nvSpPr>
        <p:spPr>
          <a:xfrm>
            <a:off x="312717" y="0"/>
            <a:ext cx="1156656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Break: </a:t>
            </a:r>
          </a:p>
          <a:p>
            <a:pPr algn="ctr"/>
            <a:r>
              <a:rPr lang="en-GB" sz="7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Take an hour break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EA4052-5F7E-4D87-8723-647FF563D0A9}"/>
              </a:ext>
            </a:extLst>
          </p:cNvPr>
          <p:cNvGrpSpPr/>
          <p:nvPr/>
        </p:nvGrpSpPr>
        <p:grpSpPr>
          <a:xfrm>
            <a:off x="475013" y="2651096"/>
            <a:ext cx="3329668" cy="3552911"/>
            <a:chOff x="475013" y="2651096"/>
            <a:chExt cx="3329668" cy="3552911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F1B1D7C7-1186-406F-AE6A-F402323BE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792" b="92334" l="9744" r="89776">
                          <a14:foregroundMark x1="36102" y1="92334" x2="36102" y2="92334"/>
                          <a14:foregroundMark x1="38498" y1="37819" x2="38498" y2="37819"/>
                          <a14:foregroundMark x1="37380" y1="45997" x2="37380" y2="45997"/>
                          <a14:foregroundMark x1="36581" y1="45997" x2="36581" y2="45997"/>
                          <a14:foregroundMark x1="37380" y1="15162" x2="37380" y2="15162"/>
                          <a14:foregroundMark x1="41374" y1="5792" x2="41374" y2="5792"/>
                          <a14:foregroundMark x1="82748" y1="20273" x2="82748" y2="20273"/>
                          <a14:foregroundMark x1="74760" y1="24361" x2="74760" y2="24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13" y="2651096"/>
              <a:ext cx="3329668" cy="312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13C8D-BB93-4D8D-BC7E-C5A5445AC34E}"/>
                </a:ext>
              </a:extLst>
            </p:cNvPr>
            <p:cNvSpPr txBox="1"/>
            <p:nvPr/>
          </p:nvSpPr>
          <p:spPr>
            <a:xfrm>
              <a:off x="1128157" y="5726953"/>
              <a:ext cx="12706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Interact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61F3F6-132D-450E-B1BE-AFE866AEDA60}"/>
              </a:ext>
            </a:extLst>
          </p:cNvPr>
          <p:cNvGrpSpPr/>
          <p:nvPr/>
        </p:nvGrpSpPr>
        <p:grpSpPr>
          <a:xfrm>
            <a:off x="3804681" y="3429000"/>
            <a:ext cx="3759213" cy="2775007"/>
            <a:chOff x="3804681" y="3429000"/>
            <a:chExt cx="3759213" cy="2775007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BC437491-7591-4E43-B6B9-194D5F1D9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4" b="89869" l="6908" r="92763">
                          <a14:foregroundMark x1="6908" y1="56098" x2="6908" y2="56098"/>
                          <a14:foregroundMark x1="43640" y1="40150" x2="43640" y2="40150"/>
                          <a14:foregroundMark x1="38158" y1="39024" x2="38158" y2="39024"/>
                          <a14:foregroundMark x1="39035" y1="41839" x2="39035" y2="41839"/>
                          <a14:foregroundMark x1="37719" y1="33208" x2="37719" y2="33208"/>
                          <a14:foregroundMark x1="37171" y1="33959" x2="37171" y2="33959"/>
                          <a14:foregroundMark x1="32895" y1="41839" x2="32895" y2="41839"/>
                          <a14:foregroundMark x1="26316" y1="44090" x2="26316" y2="44090"/>
                          <a14:foregroundMark x1="19737" y1="32833" x2="19737" y2="32833"/>
                          <a14:foregroundMark x1="26754" y1="45216" x2="26754" y2="45216"/>
                          <a14:foregroundMark x1="44079" y1="44841" x2="44079" y2="44841"/>
                          <a14:foregroundMark x1="45395" y1="45216" x2="45395" y2="45216"/>
                          <a14:foregroundMark x1="77522" y1="44841" x2="77522" y2="44841"/>
                          <a14:foregroundMark x1="81360" y1="45966" x2="81360" y2="45966"/>
                          <a14:foregroundMark x1="86842" y1="48780" x2="86842" y2="48780"/>
                          <a14:foregroundMark x1="92763" y1="57786" x2="92763" y2="57786"/>
                          <a14:foregroundMark x1="38158" y1="36023" x2="38158" y2="360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681" y="3429000"/>
              <a:ext cx="3759213" cy="219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B7A89-20AE-499B-944C-A443B5AF0543}"/>
                </a:ext>
              </a:extLst>
            </p:cNvPr>
            <p:cNvSpPr txBox="1"/>
            <p:nvPr/>
          </p:nvSpPr>
          <p:spPr>
            <a:xfrm>
              <a:off x="4125314" y="5726953"/>
              <a:ext cx="3344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Have a Snack (lunch)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551AA8-E68C-48CA-90FD-D5E6D38A2E70}"/>
              </a:ext>
            </a:extLst>
          </p:cNvPr>
          <p:cNvGrpSpPr/>
          <p:nvPr/>
        </p:nvGrpSpPr>
        <p:grpSpPr>
          <a:xfrm>
            <a:off x="8061861" y="2400657"/>
            <a:ext cx="3274674" cy="4280404"/>
            <a:chOff x="8061861" y="2400657"/>
            <a:chExt cx="3274674" cy="42804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4BF5C3-CA6A-45F5-A325-34373AD4A3E9}"/>
                </a:ext>
              </a:extLst>
            </p:cNvPr>
            <p:cNvGrpSpPr/>
            <p:nvPr/>
          </p:nvGrpSpPr>
          <p:grpSpPr>
            <a:xfrm>
              <a:off x="8061861" y="2400657"/>
              <a:ext cx="3274674" cy="3803350"/>
              <a:chOff x="8026235" y="2587567"/>
              <a:chExt cx="3274674" cy="3803350"/>
            </a:xfrm>
          </p:grpSpPr>
          <p:pic>
            <p:nvPicPr>
              <p:cNvPr id="14342" name="Picture 6">
                <a:extLst>
                  <a:ext uri="{FF2B5EF4-FFF2-40B4-BE49-F238E27FC236}">
                    <a16:creationId xmlns:a16="http://schemas.microsoft.com/office/drawing/2014/main" id="{96AC0CC2-3C06-4507-A3C2-D21A4F9C5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60" b="89163" l="3629" r="93952">
                            <a14:foregroundMark x1="10081" y1="85714" x2="10081" y2="85714"/>
                            <a14:foregroundMark x1="4032" y1="85222" x2="4032" y2="85222"/>
                            <a14:foregroundMark x1="18548" y1="88177" x2="18548" y2="88177"/>
                            <a14:foregroundMark x1="93952" y1="86700" x2="93952" y2="86700"/>
                            <a14:foregroundMark x1="87500" y1="73399" x2="87500" y2="73399"/>
                            <a14:foregroundMark x1="87903" y1="80296" x2="87903" y2="80296"/>
                            <a14:foregroundMark x1="87903" y1="75369" x2="87903" y2="75369"/>
                            <a14:foregroundMark x1="87903" y1="77833" x2="87903" y2="77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6235" y="2587567"/>
                <a:ext cx="2362200" cy="1933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4" name="Picture 8">
                <a:extLst>
                  <a:ext uri="{FF2B5EF4-FFF2-40B4-BE49-F238E27FC236}">
                    <a16:creationId xmlns:a16="http://schemas.microsoft.com/office/drawing/2014/main" id="{11813426-E009-4BD3-B3EC-B0400F95A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27" b="93642" l="6849" r="96233">
                            <a14:foregroundMark x1="74315" y1="90173" x2="74315" y2="90173"/>
                            <a14:foregroundMark x1="77055" y1="90751" x2="60959" y2="90173"/>
                            <a14:foregroundMark x1="94521" y1="93064" x2="82192" y2="90173"/>
                            <a14:foregroundMark x1="82192" y1="90173" x2="81507" y2="89017"/>
                            <a14:foregroundMark x1="96575" y1="93642" x2="96575" y2="93642"/>
                            <a14:foregroundMark x1="33562" y1="88439" x2="33562" y2="88439"/>
                            <a14:foregroundMark x1="38699" y1="89595" x2="38699" y2="89595"/>
                            <a14:foregroundMark x1="56164" y1="93642" x2="56164" y2="93642"/>
                            <a14:foregroundMark x1="8562" y1="89017" x2="8562" y2="89017"/>
                            <a14:foregroundMark x1="6849" y1="93064" x2="6849" y2="93064"/>
                            <a14:foregroundMark x1="35959" y1="10983" x2="35959" y2="109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4988" y="4521142"/>
                <a:ext cx="3155921" cy="186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B9377-A1FE-4B16-A2F4-4673BD327635}"/>
                </a:ext>
              </a:extLst>
            </p:cNvPr>
            <p:cNvSpPr txBox="1"/>
            <p:nvPr/>
          </p:nvSpPr>
          <p:spPr>
            <a:xfrm>
              <a:off x="8940635" y="6204007"/>
              <a:ext cx="116526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rgbClr val="291E7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</a:rPr>
                <a:t>Revise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3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CA486-7BA5-4036-9992-C56837B5D31F}"/>
              </a:ext>
            </a:extLst>
          </p:cNvPr>
          <p:cNvSpPr txBox="1"/>
          <p:nvPr/>
        </p:nvSpPr>
        <p:spPr>
          <a:xfrm>
            <a:off x="1239253" y="120316"/>
            <a:ext cx="93966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Data Visualisation using </a:t>
            </a: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ggplot2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279B6-88C4-4A00-9A4F-CCEE16EDBB7E}"/>
              </a:ext>
            </a:extLst>
          </p:cNvPr>
          <p:cNvSpPr txBox="1"/>
          <p:nvPr/>
        </p:nvSpPr>
        <p:spPr>
          <a:xfrm>
            <a:off x="669042" y="1048424"/>
            <a:ext cx="11049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powerful visualization package in R that allows users to create informative and aesthetically pleasing plots. It follows a layered approach to building plots.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551EB-F5B5-4A2D-B84E-469C0E28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93" y="2259920"/>
            <a:ext cx="7181171" cy="182472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D74F8BF-918B-4F73-B5C0-EDE610BEBC5B}"/>
              </a:ext>
            </a:extLst>
          </p:cNvPr>
          <p:cNvGrpSpPr/>
          <p:nvPr/>
        </p:nvGrpSpPr>
        <p:grpSpPr>
          <a:xfrm>
            <a:off x="294192" y="2667516"/>
            <a:ext cx="2728580" cy="707886"/>
            <a:chOff x="294192" y="2667516"/>
            <a:chExt cx="2728580" cy="70788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0CD63C-EC15-4FA1-920E-936F86E963E2}"/>
                </a:ext>
              </a:extLst>
            </p:cNvPr>
            <p:cNvCxnSpPr>
              <a:cxnSpLocks/>
            </p:cNvCxnSpPr>
            <p:nvPr/>
          </p:nvCxnSpPr>
          <p:spPr>
            <a:xfrm>
              <a:off x="2386262" y="2966798"/>
              <a:ext cx="63651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8A282-B23E-44E3-97E9-D20010DD2D2A}"/>
                </a:ext>
              </a:extLst>
            </p:cNvPr>
            <p:cNvSpPr txBox="1"/>
            <p:nvPr/>
          </p:nvSpPr>
          <p:spPr>
            <a:xfrm>
              <a:off x="294192" y="2667516"/>
              <a:ext cx="23862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main function to initiate plot canvas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E83F2C-551D-46DF-8496-582C953A7136}"/>
              </a:ext>
            </a:extLst>
          </p:cNvPr>
          <p:cNvGrpSpPr/>
          <p:nvPr/>
        </p:nvGrpSpPr>
        <p:grpSpPr>
          <a:xfrm>
            <a:off x="1193131" y="3525722"/>
            <a:ext cx="2386262" cy="2767561"/>
            <a:chOff x="1193131" y="3525722"/>
            <a:chExt cx="2386262" cy="276756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04388E-06D3-4A9E-996A-CB7AAF8FD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211" y="3525722"/>
              <a:ext cx="76860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79DA08-6B18-4D4E-87A2-1E9F4E8D11A7}"/>
                </a:ext>
              </a:extLst>
            </p:cNvPr>
            <p:cNvCxnSpPr/>
            <p:nvPr/>
          </p:nvCxnSpPr>
          <p:spPr>
            <a:xfrm>
              <a:off x="2588211" y="3525722"/>
              <a:ext cx="0" cy="1823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1309B-1A1D-4322-8217-4BB8E146311F}"/>
                </a:ext>
              </a:extLst>
            </p:cNvPr>
            <p:cNvSpPr txBox="1"/>
            <p:nvPr/>
          </p:nvSpPr>
          <p:spPr>
            <a:xfrm>
              <a:off x="1193131" y="5277620"/>
              <a:ext cx="23862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Geometries (geom) layer to determine type of plot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79265A-622D-437B-A2A8-A5A7B38829D7}"/>
              </a:ext>
            </a:extLst>
          </p:cNvPr>
          <p:cNvGrpSpPr/>
          <p:nvPr/>
        </p:nvGrpSpPr>
        <p:grpSpPr>
          <a:xfrm>
            <a:off x="3666912" y="3873513"/>
            <a:ext cx="2265946" cy="1404107"/>
            <a:chOff x="3666912" y="3873513"/>
            <a:chExt cx="2265946" cy="140410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2E3F3F-68FA-49FF-A0A4-30DB83647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4D4392-E273-41A2-A2DD-BB2B47B536DD}"/>
                </a:ext>
              </a:extLst>
            </p:cNvPr>
            <p:cNvSpPr txBox="1"/>
            <p:nvPr/>
          </p:nvSpPr>
          <p:spPr>
            <a:xfrm>
              <a:off x="3666912" y="4569734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Another layer for adding plot title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B38536-2F84-4C56-9529-2BE3193025E5}"/>
              </a:ext>
            </a:extLst>
          </p:cNvPr>
          <p:cNvGrpSpPr/>
          <p:nvPr/>
        </p:nvGrpSpPr>
        <p:grpSpPr>
          <a:xfrm>
            <a:off x="9825937" y="2921168"/>
            <a:ext cx="2238009" cy="1015663"/>
            <a:chOff x="9825937" y="2921168"/>
            <a:chExt cx="2238009" cy="101566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C781231-A133-439B-946C-EC31DBCA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5937" y="3279955"/>
              <a:ext cx="5238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DBFF58-9F9B-4753-BD44-885A1ABA02C6}"/>
                </a:ext>
              </a:extLst>
            </p:cNvPr>
            <p:cNvSpPr txBox="1"/>
            <p:nvPr/>
          </p:nvSpPr>
          <p:spPr>
            <a:xfrm>
              <a:off x="10257503" y="2921168"/>
              <a:ext cx="18064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Addition symbol to add new layer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ECD1E8-8F50-4680-A960-A80F19015708}"/>
              </a:ext>
            </a:extLst>
          </p:cNvPr>
          <p:cNvSpPr txBox="1"/>
          <p:nvPr/>
        </p:nvSpPr>
        <p:spPr>
          <a:xfrm>
            <a:off x="6355834" y="4355533"/>
            <a:ext cx="5483674" cy="224676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: The dataset you want to visualize.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Aesthetics (aes())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Maps data variables to visual properties (e.g., x-axis, y-axis, color)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Geometries (geom_*())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Specifies the type of plot (e.g., points, lines, bar plot) </a:t>
            </a:r>
          </a:p>
        </p:txBody>
      </p:sp>
    </p:spTree>
    <p:extLst>
      <p:ext uri="{BB962C8B-B14F-4D97-AF65-F5344CB8AC3E}">
        <p14:creationId xmlns:p14="http://schemas.microsoft.com/office/powerpoint/2010/main" val="236649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6A479-F251-4766-B5CD-A251DA6DD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24" y="1089000"/>
            <a:ext cx="8516951" cy="4680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087C1-35D8-43CB-ABA4-117C9A5864E8}"/>
              </a:ext>
            </a:extLst>
          </p:cNvPr>
          <p:cNvSpPr txBox="1"/>
          <p:nvPr/>
        </p:nvSpPr>
        <p:spPr>
          <a:xfrm>
            <a:off x="2885573" y="105009"/>
            <a:ext cx="6089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Scatter plot example using ggplot2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3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06CF6-C7F6-4632-B285-D9A0C5C4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44" y="1082842"/>
            <a:ext cx="8615878" cy="51254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D8E50-85DA-4648-8098-6F64275AABC4}"/>
              </a:ext>
            </a:extLst>
          </p:cNvPr>
          <p:cNvSpPr txBox="1"/>
          <p:nvPr/>
        </p:nvSpPr>
        <p:spPr>
          <a:xfrm>
            <a:off x="2885573" y="105009"/>
            <a:ext cx="6089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Bar plot example using ggplot2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9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DEEFE-22E8-4E98-92AF-9033516A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1011403"/>
            <a:ext cx="7712242" cy="53697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3772F-3632-4A9E-9CAD-F3C3AC263D9C}"/>
              </a:ext>
            </a:extLst>
          </p:cNvPr>
          <p:cNvSpPr txBox="1"/>
          <p:nvPr/>
        </p:nvSpPr>
        <p:spPr>
          <a:xfrm>
            <a:off x="2885573" y="105009"/>
            <a:ext cx="6089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Box plot example using ggplot2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8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B5A8B-1E96-4E6D-A9D9-C1F0146B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879058"/>
            <a:ext cx="7890209" cy="54936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EE181-2D88-40C4-ABA7-3ADA69CB3736}"/>
              </a:ext>
            </a:extLst>
          </p:cNvPr>
          <p:cNvSpPr txBox="1"/>
          <p:nvPr/>
        </p:nvSpPr>
        <p:spPr>
          <a:xfrm>
            <a:off x="2738687" y="0"/>
            <a:ext cx="69562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Histogram plot example using ggplot2</a:t>
            </a:r>
            <a:endParaRPr lang="en-GB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9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tails - Public Health Image Library(PHIL)">
            <a:extLst>
              <a:ext uri="{FF2B5EF4-FFF2-40B4-BE49-F238E27FC236}">
                <a16:creationId xmlns:a16="http://schemas.microsoft.com/office/drawing/2014/main" id="{824DFC56-64E1-4511-8E66-8E38ACDCF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5" b="93130" l="10000" r="90000">
                        <a14:foregroundMark x1="69143" y1="58524" x2="69143" y2="58524"/>
                        <a14:foregroundMark x1="52857" y1="92621" x2="52857" y2="92621"/>
                        <a14:foregroundMark x1="47143" y1="93130" x2="47143" y2="93130"/>
                        <a14:foregroundMark x1="40714" y1="7634" x2="40714" y2="7634"/>
                        <a14:foregroundMark x1="49286" y1="4835" x2="49286" y2="4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20391"/>
          <a:stretch/>
        </p:blipFill>
        <p:spPr bwMode="auto">
          <a:xfrm rot="2640414">
            <a:off x="3863439" y="1045028"/>
            <a:ext cx="4465122" cy="44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DCB59-7125-47DC-B1CF-97BC2164DED2}"/>
              </a:ext>
            </a:extLst>
          </p:cNvPr>
          <p:cNvSpPr txBox="1"/>
          <p:nvPr/>
        </p:nvSpPr>
        <p:spPr>
          <a:xfrm>
            <a:off x="522514" y="228123"/>
            <a:ext cx="11150929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Mini - Project:</a:t>
            </a:r>
          </a:p>
          <a:p>
            <a:pPr algn="ctr"/>
            <a:endParaRPr lang="en-GB" sz="9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rgbClr val="291E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Analysing Covid-19 Testing Data</a:t>
            </a:r>
          </a:p>
        </p:txBody>
      </p:sp>
    </p:spTree>
    <p:extLst>
      <p:ext uri="{BB962C8B-B14F-4D97-AF65-F5344CB8AC3E}">
        <p14:creationId xmlns:p14="http://schemas.microsoft.com/office/powerpoint/2010/main" val="102056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E34AA8-1BE8-4365-BF42-FE8B62D9BD1F}"/>
              </a:ext>
            </a:extLst>
          </p:cNvPr>
          <p:cNvSpPr txBox="1"/>
          <p:nvPr/>
        </p:nvSpPr>
        <p:spPr>
          <a:xfrm>
            <a:off x="558799" y="4028772"/>
            <a:ext cx="9392723" cy="268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Afternoon Session: </a:t>
            </a:r>
          </a:p>
          <a:p>
            <a:pPr algn="ctr"/>
            <a:r>
              <a:rPr lang="en-GB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Data Manipulation and Visualisation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Basic Data Manipulation with dplyr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Data visualisation using ggplot2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Hands-On Practise : mini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2A7DB-3CED-4F9D-BCDF-11B924E7B119}"/>
              </a:ext>
            </a:extLst>
          </p:cNvPr>
          <p:cNvSpPr txBox="1"/>
          <p:nvPr/>
        </p:nvSpPr>
        <p:spPr>
          <a:xfrm>
            <a:off x="558799" y="912027"/>
            <a:ext cx="9992895" cy="268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Morning Session: </a:t>
            </a:r>
          </a:p>
          <a:p>
            <a:pPr algn="ctr"/>
            <a:r>
              <a:rPr lang="en-GB" sz="3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Basics of R &amp; Data Handling</a:t>
            </a:r>
            <a: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Introduction to R and RStudio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Basic R Programming Concepts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Importing Health Data</a:t>
            </a:r>
            <a:endParaRPr lang="en-GB" sz="1000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AC1F9-1C34-43B3-8BAB-8FABDCEFBD57}"/>
              </a:ext>
            </a:extLst>
          </p:cNvPr>
          <p:cNvSpPr txBox="1"/>
          <p:nvPr/>
        </p:nvSpPr>
        <p:spPr>
          <a:xfrm>
            <a:off x="3791527" y="-91219"/>
            <a:ext cx="46557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Content Outline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AC45B4-DA30-4D43-B89E-47A40441B4AB}"/>
              </a:ext>
            </a:extLst>
          </p:cNvPr>
          <p:cNvCxnSpPr>
            <a:cxnSpLocks/>
          </p:cNvCxnSpPr>
          <p:nvPr/>
        </p:nvCxnSpPr>
        <p:spPr>
          <a:xfrm>
            <a:off x="3768106" y="761930"/>
            <a:ext cx="4702629" cy="0"/>
          </a:xfrm>
          <a:prstGeom prst="line">
            <a:avLst/>
          </a:prstGeom>
          <a:ln w="19050">
            <a:solidFill>
              <a:srgbClr val="271C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664F04D-6846-4A37-97C3-A1279EDF7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2438738"/>
                  </p:ext>
                </p:extLst>
              </p:nvPr>
            </p:nvGraphicFramePr>
            <p:xfrm>
              <a:off x="2393329" y="1169209"/>
              <a:ext cx="734427" cy="637215"/>
            </p:xfrm>
            <a:graphic>
              <a:graphicData uri="http://schemas.microsoft.com/office/powerpoint/2016/sectionzoom">
                <psez:sectionZm>
                  <psez:sectionZmObj sectionId="{ADD94DFE-2983-4BC7-AA20-582D249CE1D3}">
                    <psez:zmPr id="{17F00FE4-CC5B-4E28-87BB-FD8FD1873446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4427" cy="637215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664F04D-6846-4A37-97C3-A1279EDF7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329" y="1169209"/>
                <a:ext cx="734427" cy="637215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F094F2C4-90F4-4EC1-BBBB-55B63EF535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217690"/>
                  </p:ext>
                </p:extLst>
              </p:nvPr>
            </p:nvGraphicFramePr>
            <p:xfrm>
              <a:off x="1612302" y="4346423"/>
              <a:ext cx="628176" cy="606057"/>
            </p:xfrm>
            <a:graphic>
              <a:graphicData uri="http://schemas.microsoft.com/office/powerpoint/2016/sectionzoom">
                <psez:sectionZm>
                  <psez:sectionZmObj sectionId="{91B586DA-101E-4C77-838D-ED4361EE0EBA}">
                    <psez:zmPr id="{271419EC-24EC-41E5-AD05-67EAE7529CB9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8176" cy="60605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tx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094F2C4-90F4-4EC1-BBBB-55B63EF53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302" y="4346423"/>
                <a:ext cx="628176" cy="606057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120274A-FD57-4E3E-8422-718DCCB119B5}"/>
              </a:ext>
            </a:extLst>
          </p:cNvPr>
          <p:cNvGrpSpPr/>
          <p:nvPr/>
        </p:nvGrpSpPr>
        <p:grpSpPr>
          <a:xfrm>
            <a:off x="7358673" y="3740773"/>
            <a:ext cx="3865106" cy="512892"/>
            <a:chOff x="5682655" y="3342855"/>
            <a:chExt cx="3865106" cy="512892"/>
          </a:xfrm>
        </p:grpSpPr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10" name="Section Zoom 9">
                  <a:extLst>
                    <a:ext uri="{FF2B5EF4-FFF2-40B4-BE49-F238E27FC236}">
                      <a16:creationId xmlns:a16="http://schemas.microsoft.com/office/drawing/2014/main" id="{C7D0F575-374B-4117-B215-9AF5449B10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52252597"/>
                    </p:ext>
                  </p:extLst>
                </p:nvPr>
              </p:nvGraphicFramePr>
              <p:xfrm>
                <a:off x="5682655" y="3342855"/>
                <a:ext cx="643768" cy="512892"/>
              </p:xfrm>
              <a:graphic>
                <a:graphicData uri="http://schemas.microsoft.com/office/powerpoint/2016/sectionzoom">
                  <psez:sectionZm>
                    <psez:sectionZmObj sectionId="{E197657B-E09E-494E-A255-0BD07A3FBFB2}">
                      <psez:zmPr id="{38B54A1F-72F2-43C3-ACDC-3BF3C9B0DA01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43768" cy="512892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10" name="Section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C7D0F575-374B-4117-B215-9AF5449B10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8673" y="3740773"/>
                  <a:ext cx="643768" cy="51289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C20DD4-CA2A-4611-A2A5-ECD90C23A1CA}"/>
                </a:ext>
              </a:extLst>
            </p:cNvPr>
            <p:cNvSpPr txBox="1"/>
            <p:nvPr/>
          </p:nvSpPr>
          <p:spPr>
            <a:xfrm>
              <a:off x="6415800" y="3360774"/>
              <a:ext cx="313196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b="1" dirty="0">
                  <a:solidFill>
                    <a:srgbClr val="E4B8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[Lunch Break : 1 hour]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943E43-FA46-4535-8022-CC7B49878AEB}"/>
              </a:ext>
            </a:extLst>
          </p:cNvPr>
          <p:cNvGrpSpPr/>
          <p:nvPr/>
        </p:nvGrpSpPr>
        <p:grpSpPr>
          <a:xfrm>
            <a:off x="7358673" y="3013146"/>
            <a:ext cx="4702647" cy="512892"/>
            <a:chOff x="890631" y="3408882"/>
            <a:chExt cx="4702647" cy="5128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080919-7D19-432F-A31A-929D0108B800}"/>
                </a:ext>
              </a:extLst>
            </p:cNvPr>
            <p:cNvSpPr txBox="1"/>
            <p:nvPr/>
          </p:nvSpPr>
          <p:spPr>
            <a:xfrm>
              <a:off x="1555667" y="3426801"/>
              <a:ext cx="403761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b="1" dirty="0">
                  <a:solidFill>
                    <a:srgbClr val="E4B8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[Snack Break : 1 hour]</a:t>
              </a:r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4" name="Section Zoom 3">
                  <a:extLst>
                    <a:ext uri="{FF2B5EF4-FFF2-40B4-BE49-F238E27FC236}">
                      <a16:creationId xmlns:a16="http://schemas.microsoft.com/office/drawing/2014/main" id="{86D1D4E8-F5A3-45E4-AC13-E9785E4C7AD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51926719"/>
                    </p:ext>
                  </p:extLst>
                </p:nvPr>
              </p:nvGraphicFramePr>
              <p:xfrm>
                <a:off x="890631" y="3408882"/>
                <a:ext cx="643768" cy="512892"/>
              </p:xfrm>
              <a:graphic>
                <a:graphicData uri="http://schemas.microsoft.com/office/powerpoint/2016/sectionzoom">
                  <psez:sectionZm>
                    <psez:sectionZmObj sectionId="{563B85D3-0291-42E0-B65A-1539FC17C1D2}">
                      <psez:zmPr id="{EA4E5B33-BA55-4EDB-91D1-917D8BB17F40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643768" cy="512892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4" name="Section Zoom 3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86D1D4E8-F5A3-45E4-AC13-E9785E4C7AD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8673" y="3013146"/>
                  <a:ext cx="643768" cy="512892"/>
                </a:xfrm>
                <a:prstGeom prst="rect">
                  <a:avLst/>
                </a:prstGeom>
                <a:ln w="3175">
                  <a:solidFill>
                    <a:schemeClr val="tx1"/>
                  </a:solidFill>
                </a:ln>
              </p:spPr>
            </p:pic>
          </mc:Fallback>
        </mc:AlternateContent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2BBA427A-4046-4548-87E6-684E3BB236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294621"/>
                  </p:ext>
                </p:extLst>
              </p:nvPr>
            </p:nvGraphicFramePr>
            <p:xfrm>
              <a:off x="688769" y="2666752"/>
              <a:ext cx="190005" cy="190005"/>
            </p:xfrm>
            <a:graphic>
              <a:graphicData uri="http://schemas.microsoft.com/office/powerpoint/2016/sectionzoom">
                <psez:sectionZm>
                  <psez:sectionZmObj sectionId="{A925FEC1-F6A8-41E3-8EDA-C7C3E194AD9B}">
                    <psez:zmPr id="{4A5DD4CD-CE8F-4EC8-9084-0D12E5B996A9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005" cy="1900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BBA427A-4046-4548-87E6-684E3BB236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69" y="2666752"/>
                <a:ext cx="190005" cy="1900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93E89EA7-F858-4A29-BCCD-D09764127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391768"/>
                  </p:ext>
                </p:extLst>
              </p:nvPr>
            </p:nvGraphicFramePr>
            <p:xfrm>
              <a:off x="3074567" y="4047167"/>
              <a:ext cx="467509" cy="467509"/>
            </p:xfrm>
            <a:graphic>
              <a:graphicData uri="http://schemas.microsoft.com/office/powerpoint/2016/sectionzoom">
                <psez:sectionZm>
                  <psez:sectionZmObj sectionId="{1107AE3C-3FCB-4E9F-9EEA-D3F0693496EB}">
                    <psez:zmPr id="{B052EE99-77AF-4ACF-83D4-004E7732FE5E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7509" cy="467509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3E89EA7-F858-4A29-BCCD-D09764127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74567" y="4047167"/>
                <a:ext cx="467509" cy="467509"/>
              </a:xfrm>
              <a:prstGeom prst="rect">
                <a:avLst/>
              </a:prstGeom>
              <a:ln w="3175">
                <a:solidFill>
                  <a:schemeClr val="bg2">
                    <a:lumMod val="25000"/>
                  </a:scheme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54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A56009C-0A58-49DD-9743-70DFC99D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33" y="1726093"/>
            <a:ext cx="6754622" cy="220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5DFAC-514D-460E-B2F4-6A23A450655E}"/>
              </a:ext>
            </a:extLst>
          </p:cNvPr>
          <p:cNvSpPr txBox="1"/>
          <p:nvPr/>
        </p:nvSpPr>
        <p:spPr>
          <a:xfrm>
            <a:off x="1851935" y="0"/>
            <a:ext cx="7908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4500" b="1" i="0" u="none" strike="noStrike" cap="none" normalizeH="0" baseline="0" dirty="0">
                <a:ln>
                  <a:noFill/>
                </a:ln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Analyzing COVID-19 Testing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88019-DEDE-48B0-AB95-9E2743472906}"/>
              </a:ext>
            </a:extLst>
          </p:cNvPr>
          <p:cNvSpPr txBox="1"/>
          <p:nvPr/>
        </p:nvSpPr>
        <p:spPr>
          <a:xfrm>
            <a:off x="711903" y="4150427"/>
            <a:ext cx="10189029" cy="218521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Objective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: </a:t>
            </a:r>
            <a:r>
              <a:rPr lang="en-GB" sz="2700" dirty="0">
                <a:latin typeface="Palatino Linotype" panose="02040502050505030304" pitchFamily="18" charset="0"/>
              </a:rPr>
              <a:t>The goal of this mini project is to perform basic data manipulation and visualisation on the </a:t>
            </a:r>
            <a:r>
              <a:rPr lang="en-GB" sz="2700" dirty="0">
                <a:highlight>
                  <a:srgbClr val="C0C0C0"/>
                </a:highlight>
                <a:latin typeface="Consolas" panose="020B0609020204030204" pitchFamily="49" charset="0"/>
              </a:rPr>
              <a:t>covid_testing</a:t>
            </a:r>
            <a:r>
              <a:rPr lang="en-GB" sz="2700" dirty="0">
                <a:latin typeface="Consolas" panose="020B0609020204030204" pitchFamily="49" charset="0"/>
              </a:rPr>
              <a:t> </a:t>
            </a:r>
            <a:r>
              <a:rPr lang="en-GB" sz="2700" dirty="0">
                <a:latin typeface="Palatino Linotype" panose="02040502050505030304" pitchFamily="18" charset="0"/>
              </a:rPr>
              <a:t>dataset found in the </a:t>
            </a:r>
            <a:r>
              <a:rPr lang="en-GB" sz="2700" dirty="0">
                <a:highlight>
                  <a:srgbClr val="C0C0C0"/>
                </a:highlight>
                <a:latin typeface="Consolas" panose="020B0609020204030204" pitchFamily="49" charset="0"/>
              </a:rPr>
              <a:t>medicaldata</a:t>
            </a:r>
            <a:r>
              <a:rPr lang="en-GB" sz="2700" dirty="0">
                <a:latin typeface="Palatino Linotype" panose="02040502050505030304" pitchFamily="18" charset="0"/>
              </a:rPr>
              <a:t> package. This is to allow learners explore trends and insights related to covid 19 testing and also have a hands on practice to appreciate the application of R</a:t>
            </a:r>
          </a:p>
        </p:txBody>
      </p:sp>
      <p:pic>
        <p:nvPicPr>
          <p:cNvPr id="1030" name="Picture 6" descr="A Special Announcement by the Rector on the COVID-19 Pandemic - CCC">
            <a:extLst>
              <a:ext uri="{FF2B5EF4-FFF2-40B4-BE49-F238E27FC236}">
                <a16:creationId xmlns:a16="http://schemas.microsoft.com/office/drawing/2014/main" id="{9D72C771-9D68-420C-B44C-6135381A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76" y="1543667"/>
            <a:ext cx="4239491" cy="23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5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9304D-7810-4FAE-810C-9E32304A8135}"/>
              </a:ext>
            </a:extLst>
          </p:cNvPr>
          <p:cNvSpPr txBox="1"/>
          <p:nvPr/>
        </p:nvSpPr>
        <p:spPr>
          <a:xfrm>
            <a:off x="3257551" y="0"/>
            <a:ext cx="46863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Steps for Mini Project</a:t>
            </a:r>
            <a:endParaRPr lang="en-GB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476EB-54D6-468B-9E9C-657F7F3A6D15}"/>
              </a:ext>
            </a:extLst>
          </p:cNvPr>
          <p:cNvSpPr txBox="1"/>
          <p:nvPr/>
        </p:nvSpPr>
        <p:spPr>
          <a:xfrm>
            <a:off x="619126" y="855271"/>
            <a:ext cx="9963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Import the data: 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We use the covid_testing dataset from the medicaldata package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500" dirty="0">
              <a:latin typeface="Palatino Linotype" panose="0204050205050503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Explore the data: 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Use functions like 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head(), summary() </a:t>
            </a:r>
            <a:r>
              <a:rPr lang="en-GB" sz="2500" dirty="0">
                <a:latin typeface="Palatino Linotype" panose="02040502050505030304" pitchFamily="18" charset="0"/>
              </a:rPr>
              <a:t>and 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str()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  <a:r>
              <a:rPr lang="en-GB" sz="2500" dirty="0">
                <a:latin typeface="Palatino Linotype" panose="02040502050505030304" pitchFamily="18" charset="0"/>
              </a:rPr>
              <a:t>to understand the structure of the data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Identify some key variables from the data</a:t>
            </a:r>
          </a:p>
          <a:p>
            <a:endParaRPr lang="en-GB" sz="2500" dirty="0">
              <a:latin typeface="Palatino Linotype" panose="0204050205050503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Clean the data: 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Check data for missing values or any information that does not make sense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Handle missing data if any</a:t>
            </a:r>
          </a:p>
          <a:p>
            <a:pPr lvl="2"/>
            <a:endParaRPr lang="en-GB" sz="25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2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72A675-565C-42A4-8274-27D466264EDF}"/>
              </a:ext>
            </a:extLst>
          </p:cNvPr>
          <p:cNvSpPr txBox="1"/>
          <p:nvPr/>
        </p:nvSpPr>
        <p:spPr>
          <a:xfrm>
            <a:off x="795647" y="533667"/>
            <a:ext cx="10877798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Manipulating data with dplyr: 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Filter the data to focus on specific groups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 Perform some summarisations (e.g. average cycle threshold for positive cases)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Group the data and also create new columns out of existing columns</a:t>
            </a:r>
          </a:p>
          <a:p>
            <a:endParaRPr lang="en-GB" sz="2500" dirty="0">
              <a:latin typeface="Palatino Linotype" panose="0204050205050503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Data Visualisation: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Make a bar plot to visualise categorical data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Make a box plot to visualise both categorical and numerical data</a:t>
            </a:r>
          </a:p>
          <a:p>
            <a:pPr marL="1257300" lvl="2" indent="-342900">
              <a:buFontTx/>
              <a:buChar char="-"/>
            </a:pPr>
            <a:r>
              <a:rPr lang="en-GB" sz="2500" dirty="0">
                <a:latin typeface="Palatino Linotype" panose="02040502050505030304" pitchFamily="18" charset="0"/>
              </a:rPr>
              <a:t>Make a line plot or scatter plot to visualise numeric data</a:t>
            </a:r>
          </a:p>
          <a:p>
            <a:endParaRPr lang="en-GB" sz="2500" dirty="0">
              <a:latin typeface="Palatino Linotype" panose="0204050205050503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800" b="1" dirty="0">
                <a:latin typeface="Palatino Linotype" panose="02040502050505030304" pitchFamily="18" charset="0"/>
              </a:rPr>
              <a:t>Summarise key findings based on analysis</a:t>
            </a:r>
          </a:p>
          <a:p>
            <a:pPr lvl="2"/>
            <a:r>
              <a:rPr lang="en-GB" sz="2800" b="1" dirty="0">
                <a:latin typeface="Palatino Linotype" panose="02040502050505030304" pitchFamily="18" charset="0"/>
              </a:rPr>
              <a:t>- </a:t>
            </a:r>
            <a:r>
              <a:rPr lang="en-GB" sz="2800" dirty="0">
                <a:latin typeface="Palatino Linotype" panose="02040502050505030304" pitchFamily="18" charset="0"/>
              </a:rPr>
              <a:t>Create a report with </a:t>
            </a:r>
            <a:r>
              <a:rPr lang="en-GB" sz="2800" b="1" dirty="0">
                <a:latin typeface="Consolas" panose="020B0609020204030204" pitchFamily="49" charset="0"/>
              </a:rPr>
              <a:t>Quarto</a:t>
            </a:r>
            <a:r>
              <a:rPr lang="en-GB" sz="2800" dirty="0">
                <a:latin typeface="Palatino Linotype" panose="02040502050505030304" pitchFamily="18" charset="0"/>
              </a:rPr>
              <a:t> (bonus)✨</a:t>
            </a:r>
            <a:endParaRPr lang="en-GB" sz="28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9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23AA86-9710-4465-9464-E39CD82E6981}"/>
              </a:ext>
            </a:extLst>
          </p:cNvPr>
          <p:cNvSpPr txBox="1"/>
          <p:nvPr/>
        </p:nvSpPr>
        <p:spPr>
          <a:xfrm>
            <a:off x="591787" y="86036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Morning Session: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rgbClr val="291E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Basics of R &amp; Data Handling  </a:t>
            </a:r>
          </a:p>
        </p:txBody>
      </p:sp>
    </p:spTree>
    <p:extLst>
      <p:ext uri="{BB962C8B-B14F-4D97-AF65-F5344CB8AC3E}">
        <p14:creationId xmlns:p14="http://schemas.microsoft.com/office/powerpoint/2010/main" val="210543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A963A-414D-CC18-9770-67743CED4556}"/>
              </a:ext>
            </a:extLst>
          </p:cNvPr>
          <p:cNvSpPr txBox="1"/>
          <p:nvPr/>
        </p:nvSpPr>
        <p:spPr>
          <a:xfrm>
            <a:off x="1456837" y="1064461"/>
            <a:ext cx="9505245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fontAlgn="base"/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R is a programming language and software environment primarily used for statistical computing and graphics. It provides a wide variety of statistical and graphical techniques, making it a powerful tool for data analysis, manipulation, and visualization.</a:t>
            </a:r>
          </a:p>
          <a:p>
            <a:pPr>
              <a:spcBef>
                <a:spcPts val="900"/>
              </a:spcBef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3CF4B0-93A0-478C-8366-BF7481B8C564}"/>
              </a:ext>
            </a:extLst>
          </p:cNvPr>
          <p:cNvSpPr txBox="1"/>
          <p:nvPr/>
        </p:nvSpPr>
        <p:spPr>
          <a:xfrm>
            <a:off x="999067" y="5025923"/>
            <a:ext cx="10876257" cy="1473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fontAlgn="base"/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R is open-source, which means it’s freely available for anyone to use and modify, and it has a large and active community of users and developers contributing to its growth and improvement.</a:t>
            </a:r>
            <a:endParaRPr lang="en-US" sz="2400" dirty="0">
              <a:latin typeface="Canda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AFA531-FA7B-4E75-9FFB-02F4567C3A49}"/>
              </a:ext>
            </a:extLst>
          </p:cNvPr>
          <p:cNvSpPr txBox="1"/>
          <p:nvPr/>
        </p:nvSpPr>
        <p:spPr>
          <a:xfrm>
            <a:off x="2997183" y="54803"/>
            <a:ext cx="64245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Overview of RStudio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24A39-B5E6-49B3-8C28-430DD6932A0E}"/>
              </a:ext>
            </a:extLst>
          </p:cNvPr>
          <p:cNvGrpSpPr/>
          <p:nvPr/>
        </p:nvGrpSpPr>
        <p:grpSpPr>
          <a:xfrm>
            <a:off x="3217252" y="2701999"/>
            <a:ext cx="4705244" cy="2032430"/>
            <a:chOff x="3217252" y="2701999"/>
            <a:chExt cx="4705244" cy="20324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7828AB-02A3-477F-9E4A-ED118A06952C}"/>
                </a:ext>
              </a:extLst>
            </p:cNvPr>
            <p:cNvGrpSpPr/>
            <p:nvPr/>
          </p:nvGrpSpPr>
          <p:grpSpPr>
            <a:xfrm>
              <a:off x="3217252" y="2701999"/>
              <a:ext cx="4705244" cy="2032430"/>
              <a:chOff x="2972981" y="2589147"/>
              <a:chExt cx="4705244" cy="2032430"/>
            </a:xfrm>
          </p:grpSpPr>
          <p:pic>
            <p:nvPicPr>
              <p:cNvPr id="4" name="Picture 3" descr="A cartoon character with a red question mark&#10;&#10;Description automatically generated">
                <a:extLst>
                  <a:ext uri="{FF2B5EF4-FFF2-40B4-BE49-F238E27FC236}">
                    <a16:creationId xmlns:a16="http://schemas.microsoft.com/office/drawing/2014/main" id="{9DFFE90E-9699-A0EC-30EC-989F2840E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 l="24877" r="7213"/>
              <a:stretch/>
            </p:blipFill>
            <p:spPr>
              <a:xfrm>
                <a:off x="6192924" y="2589147"/>
                <a:ext cx="1485301" cy="203243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6366D-BB63-4842-A525-21A4BFFBAD72}"/>
                  </a:ext>
                </a:extLst>
              </p:cNvPr>
              <p:cNvSpPr txBox="1"/>
              <p:nvPr/>
            </p:nvSpPr>
            <p:spPr>
              <a:xfrm>
                <a:off x="2972981" y="3326981"/>
                <a:ext cx="18331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What is </a:t>
                </a:r>
              </a:p>
            </p:txBody>
          </p:sp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75579B8C-32CB-4B3A-93D5-5BE7728B3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583" y="3259875"/>
              <a:ext cx="1180571" cy="916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03527C9-BF2D-4498-BA8D-12C2DB5895D5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3246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88C834-BBE9-4DEC-964E-F7B3AA88ED4D}"/>
              </a:ext>
            </a:extLst>
          </p:cNvPr>
          <p:cNvCxnSpPr>
            <a:cxnSpLocks/>
          </p:cNvCxnSpPr>
          <p:nvPr/>
        </p:nvCxnSpPr>
        <p:spPr>
          <a:xfrm>
            <a:off x="831273" y="889464"/>
            <a:ext cx="2719449" cy="0"/>
          </a:xfrm>
          <a:prstGeom prst="line">
            <a:avLst/>
          </a:prstGeom>
          <a:ln w="19050">
            <a:solidFill>
              <a:srgbClr val="271C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3E64D2-D0B6-4BB6-80E3-2AEC82E79F5C}"/>
              </a:ext>
            </a:extLst>
          </p:cNvPr>
          <p:cNvSpPr txBox="1"/>
          <p:nvPr/>
        </p:nvSpPr>
        <p:spPr>
          <a:xfrm>
            <a:off x="924190" y="16868"/>
            <a:ext cx="26265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Why R 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410A3-6ABF-4A13-9E0D-2534429348AE}"/>
              </a:ext>
            </a:extLst>
          </p:cNvPr>
          <p:cNvGrpSpPr/>
          <p:nvPr/>
        </p:nvGrpSpPr>
        <p:grpSpPr>
          <a:xfrm>
            <a:off x="5148867" y="123424"/>
            <a:ext cx="6928338" cy="2417568"/>
            <a:chOff x="5035138" y="16868"/>
            <a:chExt cx="5892674" cy="24175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00DF2D-D8A7-4669-AFB9-EFBB4957D59F}"/>
                </a:ext>
              </a:extLst>
            </p:cNvPr>
            <p:cNvGrpSpPr/>
            <p:nvPr/>
          </p:nvGrpSpPr>
          <p:grpSpPr>
            <a:xfrm>
              <a:off x="5157316" y="183078"/>
              <a:ext cx="5640779" cy="2106190"/>
              <a:chOff x="4738254" y="123702"/>
              <a:chExt cx="5640779" cy="2106190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89427296-F6E6-4372-B73E-55DA16E63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8254" y="123702"/>
                <a:ext cx="2291935" cy="2106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08207E-5C9F-40FC-ACD1-AC28945F4F09}"/>
                  </a:ext>
                </a:extLst>
              </p:cNvPr>
              <p:cNvSpPr txBox="1"/>
              <p:nvPr/>
            </p:nvSpPr>
            <p:spPr>
              <a:xfrm>
                <a:off x="7030189" y="123702"/>
                <a:ext cx="334884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500" b="1" dirty="0">
                    <a:solidFill>
                      <a:srgbClr val="271C7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Data Analysis Visualisation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EACC25-47CB-40E8-99F2-C3E6DD52F42D}"/>
                  </a:ext>
                </a:extLst>
              </p:cNvPr>
              <p:cNvSpPr txBox="1"/>
              <p:nvPr/>
            </p:nvSpPr>
            <p:spPr>
              <a:xfrm>
                <a:off x="7152366" y="865581"/>
                <a:ext cx="32266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Candara" panose="020E0502030303020204" pitchFamily="34" charset="0"/>
                  </a:rPr>
                  <a:t>R provides powerful tools for analysing complex health datasets and creating insightful visualisations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FEDEC8-5F9F-4E12-BE49-1B4A4F55D655}"/>
                </a:ext>
              </a:extLst>
            </p:cNvPr>
            <p:cNvSpPr/>
            <p:nvPr/>
          </p:nvSpPr>
          <p:spPr>
            <a:xfrm>
              <a:off x="5035138" y="16868"/>
              <a:ext cx="5892674" cy="24175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C1CD1D-D675-48D0-ABB9-961F8CA72D12}"/>
              </a:ext>
            </a:extLst>
          </p:cNvPr>
          <p:cNvGrpSpPr/>
          <p:nvPr/>
        </p:nvGrpSpPr>
        <p:grpSpPr>
          <a:xfrm>
            <a:off x="5148867" y="2882761"/>
            <a:ext cx="6049564" cy="3851815"/>
            <a:chOff x="5035138" y="2882761"/>
            <a:chExt cx="6163293" cy="385181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7B41DCD-425D-41E1-8399-DB1ECE4B0D53}"/>
                </a:ext>
              </a:extLst>
            </p:cNvPr>
            <p:cNvGrpSpPr/>
            <p:nvPr/>
          </p:nvGrpSpPr>
          <p:grpSpPr>
            <a:xfrm>
              <a:off x="5148867" y="3010447"/>
              <a:ext cx="5930813" cy="3456370"/>
              <a:chOff x="4738254" y="2571661"/>
              <a:chExt cx="5930813" cy="345637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D7D694-A7BA-4CED-8EDA-8B971007A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8254" y="2571661"/>
                <a:ext cx="5764558" cy="2625868"/>
              </a:xfrm>
              <a:custGeom>
                <a:avLst/>
                <a:gdLst>
                  <a:gd name="connsiteX0" fmla="*/ 0 w 6084867"/>
                  <a:gd name="connsiteY0" fmla="*/ 0 h 2771775"/>
                  <a:gd name="connsiteX1" fmla="*/ 6084867 w 6084867"/>
                  <a:gd name="connsiteY1" fmla="*/ 0 h 2771775"/>
                  <a:gd name="connsiteX2" fmla="*/ 6084867 w 6084867"/>
                  <a:gd name="connsiteY2" fmla="*/ 2362632 h 2771775"/>
                  <a:gd name="connsiteX3" fmla="*/ 2937906 w 6084867"/>
                  <a:gd name="connsiteY3" fmla="*/ 2362632 h 2771775"/>
                  <a:gd name="connsiteX4" fmla="*/ 2937906 w 6084867"/>
                  <a:gd name="connsiteY4" fmla="*/ 2771775 h 2771775"/>
                  <a:gd name="connsiteX5" fmla="*/ 0 w 6084867"/>
                  <a:gd name="connsiteY5" fmla="*/ 2771775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84867" h="2771775">
                    <a:moveTo>
                      <a:pt x="0" y="0"/>
                    </a:moveTo>
                    <a:lnTo>
                      <a:pt x="6084867" y="0"/>
                    </a:lnTo>
                    <a:lnTo>
                      <a:pt x="6084867" y="2362632"/>
                    </a:lnTo>
                    <a:lnTo>
                      <a:pt x="2937906" y="2362632"/>
                    </a:lnTo>
                    <a:lnTo>
                      <a:pt x="2937906" y="2771775"/>
                    </a:lnTo>
                    <a:lnTo>
                      <a:pt x="0" y="2771775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BF69B1-2158-470C-8AE4-25D2AE4F10E7}"/>
                  </a:ext>
                </a:extLst>
              </p:cNvPr>
              <p:cNvSpPr/>
              <p:nvPr/>
            </p:nvSpPr>
            <p:spPr>
              <a:xfrm>
                <a:off x="5732355" y="2571661"/>
                <a:ext cx="3947631" cy="4001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Statistical Modelling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446621-092A-4357-B4AC-3DCF50CAF09F}"/>
                  </a:ext>
                </a:extLst>
              </p:cNvPr>
              <p:cNvSpPr txBox="1"/>
              <p:nvPr/>
            </p:nvSpPr>
            <p:spPr>
              <a:xfrm>
                <a:off x="4904509" y="5320145"/>
                <a:ext cx="5764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latin typeface="Candara" panose="020E0502030303020204" pitchFamily="34" charset="0"/>
                  </a:rPr>
                  <a:t>R has a vast array of packages for various statistical and ML techniques used in healthcare studies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33C0F1-F63C-435C-B190-0226E341A551}"/>
                </a:ext>
              </a:extLst>
            </p:cNvPr>
            <p:cNvSpPr/>
            <p:nvPr/>
          </p:nvSpPr>
          <p:spPr>
            <a:xfrm>
              <a:off x="5035138" y="2882761"/>
              <a:ext cx="6163293" cy="38518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29C57A-7307-4161-9FEF-46EB4994359C}"/>
              </a:ext>
            </a:extLst>
          </p:cNvPr>
          <p:cNvGrpSpPr/>
          <p:nvPr/>
        </p:nvGrpSpPr>
        <p:grpSpPr>
          <a:xfrm>
            <a:off x="114795" y="1415142"/>
            <a:ext cx="4635337" cy="4528003"/>
            <a:chOff x="427512" y="1130349"/>
            <a:chExt cx="3978234" cy="4622162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C42CA157-1488-44D2-B40F-A19B8ACE6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2" y="1141171"/>
              <a:ext cx="3978234" cy="278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96A8F0-FEAD-44CC-9FCF-DB0AC1888261}"/>
                </a:ext>
              </a:extLst>
            </p:cNvPr>
            <p:cNvSpPr txBox="1"/>
            <p:nvPr/>
          </p:nvSpPr>
          <p:spPr>
            <a:xfrm>
              <a:off x="427512" y="4121295"/>
              <a:ext cx="397823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Candara" panose="020E0502030303020204" pitchFamily="34" charset="0"/>
                </a:rPr>
                <a:t>The R programming Software is free to use, making it cost effective for healthcare institutions and researchers to handle and analyse large datasets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CEBE77-CAB6-4CE6-BD77-9EFBA5C7F507}"/>
                </a:ext>
              </a:extLst>
            </p:cNvPr>
            <p:cNvSpPr/>
            <p:nvPr/>
          </p:nvSpPr>
          <p:spPr>
            <a:xfrm>
              <a:off x="427512" y="1130349"/>
              <a:ext cx="3978234" cy="448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15C34B6-9672-491E-8B89-6A9FCB94FC57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90659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A55675-C420-4BB0-9A63-173D66E7099F}"/>
              </a:ext>
            </a:extLst>
          </p:cNvPr>
          <p:cNvGrpSpPr/>
          <p:nvPr/>
        </p:nvGrpSpPr>
        <p:grpSpPr>
          <a:xfrm>
            <a:off x="213756" y="87728"/>
            <a:ext cx="4821381" cy="3341272"/>
            <a:chOff x="237507" y="0"/>
            <a:chExt cx="4821381" cy="33412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43478C-172B-493D-8EE2-6218149B952C}"/>
                </a:ext>
              </a:extLst>
            </p:cNvPr>
            <p:cNvGrpSpPr/>
            <p:nvPr/>
          </p:nvGrpSpPr>
          <p:grpSpPr>
            <a:xfrm>
              <a:off x="352301" y="0"/>
              <a:ext cx="4587834" cy="3248477"/>
              <a:chOff x="352301" y="0"/>
              <a:chExt cx="4587834" cy="3248477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202A39F2-F60A-4E62-BB52-7EC0F68402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301" y="0"/>
                <a:ext cx="4587834" cy="2001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A5E2EF-E9DC-4393-940D-4D47EC99B112}"/>
                  </a:ext>
                </a:extLst>
              </p:cNvPr>
              <p:cNvSpPr txBox="1"/>
              <p:nvPr/>
            </p:nvSpPr>
            <p:spPr>
              <a:xfrm>
                <a:off x="352302" y="2001982"/>
                <a:ext cx="458783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500" b="1" dirty="0">
                    <a:solidFill>
                      <a:srgbClr val="271C7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Bioinformatics and Genomics</a:t>
                </a:r>
              </a:p>
              <a:p>
                <a:endParaRPr lang="en-GB" sz="10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endParaRPr>
              </a:p>
              <a:p>
                <a:r>
                  <a:rPr lang="en-GB" sz="2000" dirty="0">
                    <a:latin typeface="Candara" panose="020E0502030303020204" pitchFamily="34" charset="0"/>
                  </a:rPr>
                  <a:t>Widely used for analysing genomic data and bioinformatics applications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6A3A75-CA76-406B-9E3C-72B8D1341E17}"/>
                </a:ext>
              </a:extLst>
            </p:cNvPr>
            <p:cNvSpPr/>
            <p:nvPr/>
          </p:nvSpPr>
          <p:spPr>
            <a:xfrm>
              <a:off x="237507" y="0"/>
              <a:ext cx="4821381" cy="33412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D3B4C0-AAAD-48B3-A827-F71F1BB72289}"/>
              </a:ext>
            </a:extLst>
          </p:cNvPr>
          <p:cNvGrpSpPr/>
          <p:nvPr/>
        </p:nvGrpSpPr>
        <p:grpSpPr>
          <a:xfrm>
            <a:off x="5284520" y="114115"/>
            <a:ext cx="6780810" cy="2715829"/>
            <a:chOff x="5260769" y="225631"/>
            <a:chExt cx="6780810" cy="27158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4BDE93-E073-49F7-A44F-3EFEE075093E}"/>
                </a:ext>
              </a:extLst>
            </p:cNvPr>
            <p:cNvGrpSpPr/>
            <p:nvPr/>
          </p:nvGrpSpPr>
          <p:grpSpPr>
            <a:xfrm>
              <a:off x="5387439" y="279070"/>
              <a:ext cx="6567054" cy="2565071"/>
              <a:chOff x="0" y="4108862"/>
              <a:chExt cx="6567054" cy="2749138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DCC7F05B-B9DF-4261-8AAD-4FD65E789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108862"/>
                <a:ext cx="2949534" cy="2749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BA102C-774E-4B3C-A1BC-F9D1AAC0C3B9}"/>
                  </a:ext>
                </a:extLst>
              </p:cNvPr>
              <p:cNvSpPr txBox="1"/>
              <p:nvPr/>
            </p:nvSpPr>
            <p:spPr>
              <a:xfrm>
                <a:off x="2949533" y="4333833"/>
                <a:ext cx="3617521" cy="2325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500" b="1" dirty="0">
                    <a:solidFill>
                      <a:srgbClr val="271C7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Clinical Trials</a:t>
                </a:r>
              </a:p>
              <a:p>
                <a:endParaRPr lang="en-GB" sz="1000" dirty="0">
                  <a:latin typeface="Candara" panose="020E0502030303020204" pitchFamily="34" charset="0"/>
                </a:endParaRPr>
              </a:p>
              <a:p>
                <a:r>
                  <a:rPr lang="en-GB" sz="2000" dirty="0">
                    <a:latin typeface="Candara" panose="020E0502030303020204" pitchFamily="34" charset="0"/>
                  </a:rPr>
                  <a:t>Frequently used in the design, analysis and reporting of clinical data. Mostly cleaning, modelling and hypothesis testing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EFFD20-A7F6-4A14-B83B-4BE761383202}"/>
                </a:ext>
              </a:extLst>
            </p:cNvPr>
            <p:cNvSpPr/>
            <p:nvPr/>
          </p:nvSpPr>
          <p:spPr>
            <a:xfrm>
              <a:off x="5260769" y="225631"/>
              <a:ext cx="6780810" cy="27158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C78E5-EB76-4AAB-9D34-5159712942B5}"/>
              </a:ext>
            </a:extLst>
          </p:cNvPr>
          <p:cNvGrpSpPr/>
          <p:nvPr/>
        </p:nvGrpSpPr>
        <p:grpSpPr>
          <a:xfrm>
            <a:off x="6495802" y="2995972"/>
            <a:ext cx="5569528" cy="3734885"/>
            <a:chOff x="6495802" y="2995972"/>
            <a:chExt cx="5569528" cy="37348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022983-F106-4135-B75C-AB8313A60087}"/>
                </a:ext>
              </a:extLst>
            </p:cNvPr>
            <p:cNvGrpSpPr/>
            <p:nvPr/>
          </p:nvGrpSpPr>
          <p:grpSpPr>
            <a:xfrm>
              <a:off x="6495802" y="3039852"/>
              <a:ext cx="5482442" cy="3691005"/>
              <a:chOff x="237507" y="3399816"/>
              <a:chExt cx="4702627" cy="3691005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A69D4B20-1157-42B7-8981-3915CA6C2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301" y="3399816"/>
                <a:ext cx="4587833" cy="2302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345422-46F2-42B3-A707-211B22B54615}"/>
                  </a:ext>
                </a:extLst>
              </p:cNvPr>
              <p:cNvSpPr txBox="1"/>
              <p:nvPr/>
            </p:nvSpPr>
            <p:spPr>
              <a:xfrm>
                <a:off x="237507" y="5844326"/>
                <a:ext cx="4702627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500" b="1" dirty="0">
                    <a:solidFill>
                      <a:srgbClr val="271C7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Epidemiology Studies</a:t>
                </a:r>
              </a:p>
              <a:p>
                <a:endParaRPr lang="en-GB" sz="10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endParaRPr>
              </a:p>
              <a:p>
                <a:r>
                  <a:rPr lang="en-GB" sz="2000" dirty="0">
                    <a:latin typeface="Candara" panose="020E0502030303020204" pitchFamily="34" charset="0"/>
                  </a:rPr>
                  <a:t>R can model the spread of diseases, track health trends and evaluate intervention strategies 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6C3464-C993-4C59-826D-DAABD54E1822}"/>
                </a:ext>
              </a:extLst>
            </p:cNvPr>
            <p:cNvSpPr/>
            <p:nvPr/>
          </p:nvSpPr>
          <p:spPr>
            <a:xfrm>
              <a:off x="6495802" y="2995972"/>
              <a:ext cx="5569528" cy="36944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63A853-9430-4239-9917-0387421D0507}"/>
              </a:ext>
            </a:extLst>
          </p:cNvPr>
          <p:cNvGrpSpPr/>
          <p:nvPr/>
        </p:nvGrpSpPr>
        <p:grpSpPr>
          <a:xfrm>
            <a:off x="126670" y="3894387"/>
            <a:ext cx="6282046" cy="2447036"/>
            <a:chOff x="126670" y="4191271"/>
            <a:chExt cx="5969330" cy="2316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0D1877-23D2-4993-B58D-39DCDC13BA7C}"/>
                </a:ext>
              </a:extLst>
            </p:cNvPr>
            <p:cNvGrpSpPr/>
            <p:nvPr/>
          </p:nvGrpSpPr>
          <p:grpSpPr>
            <a:xfrm>
              <a:off x="126670" y="4191271"/>
              <a:ext cx="5969330" cy="2246769"/>
              <a:chOff x="0" y="4191271"/>
              <a:chExt cx="6096000" cy="2246769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010DA08C-4768-4E56-8EEA-00E9036FDA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215741"/>
                <a:ext cx="2363189" cy="1717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5F900A-3DEB-4524-AF3A-87BA4BCFC28C}"/>
                  </a:ext>
                </a:extLst>
              </p:cNvPr>
              <p:cNvSpPr txBox="1"/>
              <p:nvPr/>
            </p:nvSpPr>
            <p:spPr>
              <a:xfrm>
                <a:off x="2363189" y="4191271"/>
                <a:ext cx="373281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500" b="1" dirty="0">
                    <a:solidFill>
                      <a:srgbClr val="271C7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ndara" panose="020E0502030303020204" pitchFamily="34" charset="0"/>
                  </a:rPr>
                  <a:t>Predictive Analytics</a:t>
                </a:r>
              </a:p>
              <a:p>
                <a:endParaRPr lang="en-GB" sz="2000" dirty="0">
                  <a:latin typeface="Candara" panose="020E0502030303020204" pitchFamily="34" charset="0"/>
                </a:endParaRPr>
              </a:p>
              <a:p>
                <a:r>
                  <a:rPr lang="en-GB" sz="2000" dirty="0">
                    <a:latin typeface="Candara" panose="020E0502030303020204" pitchFamily="34" charset="0"/>
                  </a:rPr>
                  <a:t>Excellent for building predictive models for patient outcomes, treatment effectiveness and risk scoring using ML and statistical methods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607E41-4F8E-4ED7-96BD-D25C893AE337}"/>
                </a:ext>
              </a:extLst>
            </p:cNvPr>
            <p:cNvSpPr/>
            <p:nvPr/>
          </p:nvSpPr>
          <p:spPr>
            <a:xfrm>
              <a:off x="126670" y="4191990"/>
              <a:ext cx="5969330" cy="2315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533A4D0-9918-4F8C-922F-BCA3A9817ADA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0969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2A6BB-DC5F-4E87-BE67-BC4F52979D20}"/>
              </a:ext>
            </a:extLst>
          </p:cNvPr>
          <p:cNvSpPr txBox="1"/>
          <p:nvPr/>
        </p:nvSpPr>
        <p:spPr>
          <a:xfrm>
            <a:off x="665018" y="1064461"/>
            <a:ext cx="10497787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GB" sz="2400" dirty="0">
                <a:latin typeface="Palatino Linotype" panose="02040502050505030304" pitchFamily="18" charset="0"/>
              </a:rPr>
              <a:t>RStudio is an integrated development environment (IDE) designed specifically for R programming language. RStudio provides a user-friendly interface that makes it easier for users to write code, manage projects, and visualize data.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121E8-5FCC-41D3-A424-D09BD9043636}"/>
              </a:ext>
            </a:extLst>
          </p:cNvPr>
          <p:cNvSpPr txBox="1"/>
          <p:nvPr/>
        </p:nvSpPr>
        <p:spPr>
          <a:xfrm>
            <a:off x="881980" y="4921084"/>
            <a:ext cx="9839293" cy="14730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GB" sz="2400" dirty="0">
                <a:latin typeface="Palatino Linotype" panose="02040502050505030304" pitchFamily="18" charset="0"/>
              </a:rPr>
              <a:t>RStudio significantly enhances the productivity of R users. It is one of the most popular tools among data scientists, statisticians, and researchers due to its powerful features and ease of use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99752-1A7A-4E2A-8479-5AE101C4D8EF}"/>
              </a:ext>
            </a:extLst>
          </p:cNvPr>
          <p:cNvSpPr txBox="1"/>
          <p:nvPr/>
        </p:nvSpPr>
        <p:spPr>
          <a:xfrm>
            <a:off x="2636322" y="55876"/>
            <a:ext cx="64245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271C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Overview of RStudio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84F0AA-4DDB-4E93-AE0A-DF4A24EA669D}"/>
              </a:ext>
            </a:extLst>
          </p:cNvPr>
          <p:cNvGrpSpPr/>
          <p:nvPr/>
        </p:nvGrpSpPr>
        <p:grpSpPr>
          <a:xfrm>
            <a:off x="2636322" y="2695677"/>
            <a:ext cx="7007915" cy="2032430"/>
            <a:chOff x="2636322" y="2695677"/>
            <a:chExt cx="7007915" cy="2032430"/>
          </a:xfrm>
        </p:grpSpPr>
        <p:pic>
          <p:nvPicPr>
            <p:cNvPr id="6" name="Picture 5" descr="A cartoon character with a red question mark&#10;&#10;Description automatically generated">
              <a:extLst>
                <a:ext uri="{FF2B5EF4-FFF2-40B4-BE49-F238E27FC236}">
                  <a16:creationId xmlns:a16="http://schemas.microsoft.com/office/drawing/2014/main" id="{02F72E6B-4F75-4478-9396-4A0878586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24877" r="7213"/>
            <a:stretch/>
          </p:blipFill>
          <p:spPr>
            <a:xfrm>
              <a:off x="8158936" y="2695677"/>
              <a:ext cx="1485301" cy="20324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B556C-B529-4EA2-B6C2-E100B03B9EE6}"/>
                </a:ext>
              </a:extLst>
            </p:cNvPr>
            <p:cNvSpPr txBox="1"/>
            <p:nvPr/>
          </p:nvSpPr>
          <p:spPr>
            <a:xfrm>
              <a:off x="2636322" y="3377493"/>
              <a:ext cx="1833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What is 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050F512-158A-42E0-B0E7-43914C6507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05" b="89905" l="2500" r="98370">
                          <a14:foregroundMark x1="6739" y1="44381" x2="6739" y2="44381"/>
                          <a14:foregroundMark x1="17826" y1="40762" x2="17826" y2="40762"/>
                          <a14:foregroundMark x1="14565" y1="42476" x2="14565" y2="42476"/>
                          <a14:foregroundMark x1="21739" y1="36952" x2="17283" y2="48762"/>
                          <a14:foregroundMark x1="17283" y1="48762" x2="15217" y2="51429"/>
                          <a14:foregroundMark x1="11196" y1="27429" x2="20109" y2="55238"/>
                          <a14:foregroundMark x1="20109" y1="55238" x2="24457" y2="58667"/>
                          <a14:foregroundMark x1="14348" y1="49333" x2="15543" y2="63810"/>
                          <a14:foregroundMark x1="15543" y1="63810" x2="16304" y2="62095"/>
                          <a14:foregroundMark x1="2500" y1="44571" x2="2500" y2="44571"/>
                          <a14:foregroundMark x1="40435" y1="42476" x2="40435" y2="42476"/>
                          <a14:foregroundMark x1="51630" y1="45714" x2="51630" y2="45714"/>
                          <a14:foregroundMark x1="59130" y1="46667" x2="59130" y2="46667"/>
                          <a14:foregroundMark x1="71087" y1="54476" x2="71087" y2="54476"/>
                          <a14:foregroundMark x1="84783" y1="53143" x2="84783" y2="53143"/>
                          <a14:foregroundMark x1="84783" y1="36571" x2="84783" y2="36571"/>
                          <a14:foregroundMark x1="90435" y1="45333" x2="90435" y2="45333"/>
                          <a14:foregroundMark x1="98370" y1="49905" x2="98370" y2="49905"/>
                          <a14:foregroundMark x1="98370" y1="37714" x2="98370" y2="37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3" b="16030"/>
            <a:stretch/>
          </p:blipFill>
          <p:spPr bwMode="auto">
            <a:xfrm>
              <a:off x="4703372" y="2973689"/>
              <a:ext cx="3182869" cy="130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F9407-48E3-4704-A422-7CEAB0F2A00C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4417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346652-4E94-40D6-A286-C087FD72F8FA}"/>
              </a:ext>
            </a:extLst>
          </p:cNvPr>
          <p:cNvSpPr txBox="1"/>
          <p:nvPr/>
        </p:nvSpPr>
        <p:spPr>
          <a:xfrm>
            <a:off x="400755" y="1195734"/>
            <a:ext cx="5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To start using R and RStudio, you need to: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8F29D-697E-4A05-B78A-D4DF7A3BB7B1}"/>
              </a:ext>
            </a:extLst>
          </p:cNvPr>
          <p:cNvSpPr txBox="1"/>
          <p:nvPr/>
        </p:nvSpPr>
        <p:spPr>
          <a:xfrm>
            <a:off x="400755" y="2330566"/>
            <a:ext cx="113904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Install R: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 Download and install the latest version of R from the Comprehensive R Archive Network (CRAN) website (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hlinkClick r:id="rId2"/>
              </a:rPr>
              <a:t>https://cran.r-project.org/</a:t>
            </a:r>
            <a:r>
              <a:rPr lang="en-GB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b="0" i="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Install RStudio: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 After installing R, download and install RStudio Desktop from the Posit website (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hlinkClick r:id="rId3"/>
              </a:rPr>
              <a:t>https://posit.co/download/rstudio-desktop/</a:t>
            </a:r>
            <a:r>
              <a:rPr lang="en-GB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b="0" i="0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Launch RStudio: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 Once installed, open RStudio to start writing and executing R code in the R console or R scripts.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BCB037-E341-43E6-A107-7D012D73E612}"/>
              </a:ext>
            </a:extLst>
          </p:cNvPr>
          <p:cNvGrpSpPr/>
          <p:nvPr/>
        </p:nvGrpSpPr>
        <p:grpSpPr>
          <a:xfrm>
            <a:off x="2731325" y="0"/>
            <a:ext cx="6424551" cy="861774"/>
            <a:chOff x="2636322" y="55876"/>
            <a:chExt cx="6424551" cy="861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F60801-A5DE-4BD9-AEB3-08D393BC4994}"/>
                </a:ext>
              </a:extLst>
            </p:cNvPr>
            <p:cNvSpPr txBox="1"/>
            <p:nvPr/>
          </p:nvSpPr>
          <p:spPr>
            <a:xfrm>
              <a:off x="2636322" y="55876"/>
              <a:ext cx="64245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0" b="1" dirty="0">
                  <a:solidFill>
                    <a:srgbClr val="271C7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Installing R &amp; RStudio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8A7C2F5-4598-4248-ACAB-3645C8657C5D}"/>
                </a:ext>
              </a:extLst>
            </p:cNvPr>
            <p:cNvCxnSpPr>
              <a:cxnSpLocks/>
            </p:cNvCxnSpPr>
            <p:nvPr/>
          </p:nvCxnSpPr>
          <p:spPr>
            <a:xfrm>
              <a:off x="2636322" y="909025"/>
              <a:ext cx="6070098" cy="0"/>
            </a:xfrm>
            <a:prstGeom prst="line">
              <a:avLst/>
            </a:prstGeom>
            <a:ln w="19050">
              <a:solidFill>
                <a:srgbClr val="271C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6994B86-8D96-424C-B4B2-D1886D8B8615}"/>
              </a:ext>
            </a:extLst>
          </p:cNvPr>
          <p:cNvSpPr/>
          <p:nvPr/>
        </p:nvSpPr>
        <p:spPr>
          <a:xfrm>
            <a:off x="0" y="6477965"/>
            <a:ext cx="3217252" cy="38003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Introduction to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64424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1679</Words>
  <Application>Microsoft Office PowerPoint</Application>
  <PresentationFormat>Widescreen</PresentationFormat>
  <Paragraphs>214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Consolas</vt:lpstr>
      <vt:lpstr>Courier New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INCISION GHANA</dc:title>
  <dc:creator>George K. Agyen</dc:creator>
  <cp:lastModifiedBy>George K. Agyen</cp:lastModifiedBy>
  <cp:revision>59</cp:revision>
  <dcterms:created xsi:type="dcterms:W3CDTF">2024-10-17T03:52:11Z</dcterms:created>
  <dcterms:modified xsi:type="dcterms:W3CDTF">2024-12-09T06:30:46Z</dcterms:modified>
</cp:coreProperties>
</file>